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9"/>
  </p:notesMasterIdLst>
  <p:sldIdLst>
    <p:sldId id="276" r:id="rId2"/>
    <p:sldId id="275" r:id="rId3"/>
    <p:sldId id="289" r:id="rId4"/>
    <p:sldId id="287" r:id="rId5"/>
    <p:sldId id="288" r:id="rId6"/>
    <p:sldId id="290" r:id="rId7"/>
    <p:sldId id="291" r:id="rId8"/>
  </p:sldIdLst>
  <p:sldSz cx="7559675" cy="568801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PT Sans" panose="020B0503020203020204" pitchFamily="34" charset="0"/>
      <p:regular r:id="rId14"/>
      <p:bold r:id="rId15"/>
      <p:italic r:id="rId16"/>
      <p:boldItalic r:id="rId17"/>
    </p:embeddedFont>
    <p:embeddedFont>
      <p:font typeface="Verdana" panose="020B060403050404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635874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1pPr>
    <a:lvl2pPr marL="317937" algn="l" defTabSz="635874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2pPr>
    <a:lvl3pPr marL="635874" algn="l" defTabSz="635874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3pPr>
    <a:lvl4pPr marL="953811" algn="l" defTabSz="635874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4pPr>
    <a:lvl5pPr marL="1271748" algn="l" defTabSz="635874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5pPr>
    <a:lvl6pPr marL="1589684" algn="l" defTabSz="635874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6pPr>
    <a:lvl7pPr marL="1907621" algn="l" defTabSz="635874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7pPr>
    <a:lvl8pPr marL="2225558" algn="l" defTabSz="635874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8pPr>
    <a:lvl9pPr marL="2543495" algn="l" defTabSz="635874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C4C"/>
    <a:srgbClr val="B2B2B2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4" autoAdjust="0"/>
  </p:normalViewPr>
  <p:slideViewPr>
    <p:cSldViewPr snapToGrid="0">
      <p:cViewPr varScale="1">
        <p:scale>
          <a:sx n="137" d="100"/>
          <a:sy n="137" d="100"/>
        </p:scale>
        <p:origin x="1584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044EB9-898A-4FE4-8FA1-3C3D0BC12A9A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7950" y="1143000"/>
            <a:ext cx="4102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46561-9EC9-4A28-81CF-739A4400F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88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PK Esile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0" y="1079500"/>
            <a:ext cx="7559675" cy="259238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t-E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6000" y="4320000"/>
            <a:ext cx="3600000" cy="1017544"/>
          </a:xfrm>
        </p:spPr>
        <p:txBody>
          <a:bodyPr anchor="t">
            <a:normAutofit/>
          </a:bodyPr>
          <a:lstStyle>
            <a:lvl1pPr algn="l">
              <a:defRPr sz="2100" baseline="0"/>
            </a:lvl1pPr>
          </a:lstStyle>
          <a:p>
            <a:r>
              <a:rPr lang="et-EE" dirty="0"/>
              <a:t>Pealkiri siia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00000" y="4320000"/>
            <a:ext cx="1022288" cy="372502"/>
          </a:xfrm>
        </p:spPr>
        <p:txBody>
          <a:bodyPr>
            <a:normAutofit/>
          </a:bodyPr>
          <a:lstStyle>
            <a:lvl1pPr marL="0" indent="0" algn="l">
              <a:buNone/>
              <a:defRPr sz="1100">
                <a:solidFill>
                  <a:srgbClr val="4C4C4C"/>
                </a:solidFill>
              </a:defRPr>
            </a:lvl1pPr>
            <a:lvl2pPr marL="283510" indent="0" algn="ctr">
              <a:buNone/>
              <a:defRPr sz="1240"/>
            </a:lvl2pPr>
            <a:lvl3pPr marL="567019" indent="0" algn="ctr">
              <a:buNone/>
              <a:defRPr sz="1116"/>
            </a:lvl3pPr>
            <a:lvl4pPr marL="850529" indent="0" algn="ctr">
              <a:buNone/>
              <a:defRPr sz="992"/>
            </a:lvl4pPr>
            <a:lvl5pPr marL="1134039" indent="0" algn="ctr">
              <a:buNone/>
              <a:defRPr sz="992"/>
            </a:lvl5pPr>
            <a:lvl6pPr marL="1417549" indent="0" algn="ctr">
              <a:buNone/>
              <a:defRPr sz="992"/>
            </a:lvl6pPr>
            <a:lvl7pPr marL="1701058" indent="0" algn="ctr">
              <a:buNone/>
              <a:defRPr sz="992"/>
            </a:lvl7pPr>
            <a:lvl8pPr marL="1984568" indent="0" algn="ctr">
              <a:buNone/>
              <a:defRPr sz="992"/>
            </a:lvl8pPr>
            <a:lvl9pPr marL="2268078" indent="0" algn="ctr">
              <a:buNone/>
              <a:defRPr sz="992"/>
            </a:lvl9pPr>
          </a:lstStyle>
          <a:p>
            <a:r>
              <a:rPr lang="et-EE" dirty="0"/>
              <a:t>16.10.2015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2400" y="396000"/>
            <a:ext cx="2140149" cy="34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95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PK Foto valgeg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00" y="4520564"/>
            <a:ext cx="6660000" cy="59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800" y="382771"/>
            <a:ext cx="2364196" cy="1338141"/>
          </a:xfrm>
          <a:solidFill>
            <a:schemeClr val="bg1"/>
          </a:solidFill>
        </p:spPr>
        <p:txBody>
          <a:bodyPr lIns="180000" tIns="180000" rIns="180000" bIns="180000" anchor="t">
            <a:spAutoFit/>
          </a:bodyPr>
          <a:lstStyle>
            <a:lvl1pPr>
              <a:spcBef>
                <a:spcPts val="200"/>
              </a:spcBef>
              <a:buClr>
                <a:schemeClr val="accent1"/>
              </a:buClr>
              <a:defRPr sz="10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buClr>
                <a:schemeClr val="accent1"/>
              </a:buClr>
              <a:defRPr sz="1000">
                <a:solidFill>
                  <a:schemeClr val="tx1"/>
                </a:solidFill>
              </a:defRPr>
            </a:lvl2pPr>
            <a:lvl3pPr>
              <a:spcBef>
                <a:spcPts val="200"/>
              </a:spcBef>
              <a:buClr>
                <a:schemeClr val="accent1"/>
              </a:buClr>
              <a:defRPr sz="1000">
                <a:solidFill>
                  <a:schemeClr val="tx1"/>
                </a:solidFill>
              </a:defRPr>
            </a:lvl3pPr>
            <a:lvl4pPr>
              <a:spcBef>
                <a:spcPts val="200"/>
              </a:spcBef>
              <a:buClr>
                <a:schemeClr val="accent1"/>
              </a:buClr>
              <a:defRPr sz="1000">
                <a:solidFill>
                  <a:schemeClr val="tx1"/>
                </a:solidFill>
              </a:defRPr>
            </a:lvl4pPr>
            <a:lvl5pPr>
              <a:spcBef>
                <a:spcPts val="200"/>
              </a:spcBef>
              <a:buClr>
                <a:schemeClr val="accent1"/>
              </a:buCl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559675" cy="56880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47917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9494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KPK Sisu le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00" y="382771"/>
            <a:ext cx="6660000" cy="59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799" y="1118716"/>
            <a:ext cx="6660000" cy="39373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Skepast &amp; Puhkim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8441862-4EB7-4B9B-ACEE-7F73DFBB684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800" y="5328000"/>
            <a:ext cx="1170000" cy="190904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0" y="5130000"/>
            <a:ext cx="7559675" cy="0"/>
          </a:xfrm>
          <a:prstGeom prst="line">
            <a:avLst/>
          </a:prstGeom>
          <a:ln w="1270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833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KPK 2 tul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800" y="1118716"/>
            <a:ext cx="3240000" cy="393737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2799" y="1118715"/>
            <a:ext cx="3240000" cy="3937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Skepast &amp; Puhkim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8441862-4EB7-4B9B-ACEE-7F73DFBB684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800" y="5328000"/>
            <a:ext cx="1170000" cy="190904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5130000"/>
            <a:ext cx="7559675" cy="0"/>
          </a:xfrm>
          <a:prstGeom prst="line">
            <a:avLst/>
          </a:prstGeom>
          <a:ln w="1270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63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PK 2+2 tul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00" y="382771"/>
            <a:ext cx="6660000" cy="59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800" y="5328000"/>
            <a:ext cx="1170000" cy="190904"/>
          </a:xfrm>
          <a:prstGeom prst="rect">
            <a:avLst/>
          </a:prstGeom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04143" y="5271946"/>
            <a:ext cx="4598656" cy="302834"/>
          </a:xfrm>
        </p:spPr>
        <p:txBody>
          <a:bodyPr/>
          <a:lstStyle/>
          <a:p>
            <a:r>
              <a:rPr lang="en-US"/>
              <a:t>Skepast &amp; Puhkim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27999" y="5271946"/>
            <a:ext cx="233675" cy="30283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8441862-4EB7-4B9B-ACEE-7F73DFBB684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5130000"/>
            <a:ext cx="7559675" cy="0"/>
          </a:xfrm>
          <a:prstGeom prst="line">
            <a:avLst/>
          </a:prstGeom>
          <a:ln w="1270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2"/>
          <p:cNvSpPr>
            <a:spLocks noGrp="1"/>
          </p:cNvSpPr>
          <p:nvPr>
            <p:ph sz="quarter" idx="14"/>
          </p:nvPr>
        </p:nvSpPr>
        <p:spPr>
          <a:xfrm>
            <a:off x="3863975" y="1118715"/>
            <a:ext cx="3238500" cy="190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9" name="Content Placeholder 14"/>
          <p:cNvSpPr>
            <a:spLocks noGrp="1"/>
          </p:cNvSpPr>
          <p:nvPr>
            <p:ph sz="quarter" idx="15"/>
          </p:nvPr>
        </p:nvSpPr>
        <p:spPr>
          <a:xfrm>
            <a:off x="3862475" y="3151028"/>
            <a:ext cx="3240000" cy="190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10" name="Content Placeholder 12"/>
          <p:cNvSpPr>
            <a:spLocks noGrp="1"/>
          </p:cNvSpPr>
          <p:nvPr>
            <p:ph sz="quarter" idx="16"/>
          </p:nvPr>
        </p:nvSpPr>
        <p:spPr>
          <a:xfrm>
            <a:off x="442800" y="1118715"/>
            <a:ext cx="3238500" cy="190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11" name="Content Placeholder 14"/>
          <p:cNvSpPr>
            <a:spLocks noGrp="1"/>
          </p:cNvSpPr>
          <p:nvPr>
            <p:ph sz="quarter" idx="17"/>
          </p:nvPr>
        </p:nvSpPr>
        <p:spPr>
          <a:xfrm>
            <a:off x="442800" y="3151028"/>
            <a:ext cx="3240000" cy="190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762214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PK 1+2 tul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Skepast &amp; Puhkim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8441862-4EB7-4B9B-ACEE-7F73DFBB684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800" y="5328000"/>
            <a:ext cx="1170000" cy="190904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0" y="5130000"/>
            <a:ext cx="7559675" cy="0"/>
          </a:xfrm>
          <a:prstGeom prst="line">
            <a:avLst/>
          </a:prstGeom>
          <a:ln w="1270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42800" y="1118715"/>
            <a:ext cx="3240000" cy="3937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863975" y="1118715"/>
            <a:ext cx="3238500" cy="190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5"/>
          </p:nvPr>
        </p:nvSpPr>
        <p:spPr>
          <a:xfrm>
            <a:off x="3863975" y="3148094"/>
            <a:ext cx="3240000" cy="190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066703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PK 1+2 vertikaa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Skepast &amp; Puhkim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8441862-4EB7-4B9B-ACEE-7F73DFBB684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800" y="5328000"/>
            <a:ext cx="1170000" cy="190904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0" y="5130000"/>
            <a:ext cx="7559675" cy="0"/>
          </a:xfrm>
          <a:prstGeom prst="line">
            <a:avLst/>
          </a:prstGeom>
          <a:ln w="1270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42799" y="1118716"/>
            <a:ext cx="6659675" cy="18903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42799" y="3151028"/>
            <a:ext cx="3238500" cy="190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5"/>
          </p:nvPr>
        </p:nvSpPr>
        <p:spPr>
          <a:xfrm>
            <a:off x="3862474" y="3151028"/>
            <a:ext cx="3240000" cy="190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557443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PK tabel piltid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Skepast &amp; Puhkim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8441862-4EB7-4B9B-ACEE-7F73DFBB684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800" y="5328000"/>
            <a:ext cx="1170000" cy="190904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0" y="5130000"/>
            <a:ext cx="7559675" cy="0"/>
          </a:xfrm>
          <a:prstGeom prst="line">
            <a:avLst/>
          </a:prstGeom>
          <a:ln w="1270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able Placeholder 7"/>
          <p:cNvSpPr>
            <a:spLocks noGrp="1"/>
          </p:cNvSpPr>
          <p:nvPr>
            <p:ph type="tbl" sz="quarter" idx="14"/>
          </p:nvPr>
        </p:nvSpPr>
        <p:spPr>
          <a:xfrm>
            <a:off x="442799" y="1174769"/>
            <a:ext cx="6659999" cy="273123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t-EE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42799" y="4104001"/>
            <a:ext cx="1152000" cy="828000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t-EE" dirty="0"/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1817910" y="4113397"/>
            <a:ext cx="1152000" cy="828000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t-EE" dirty="0"/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3193021" y="4131327"/>
            <a:ext cx="1152000" cy="828000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t-EE" dirty="0"/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4575687" y="4131327"/>
            <a:ext cx="1152000" cy="828000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t-EE" dirty="0"/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5950798" y="4113397"/>
            <a:ext cx="1152000" cy="828000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743101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PK Pildid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Skepast &amp; Puhkim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8441862-4EB7-4B9B-ACEE-7F73DFBB684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800" y="5328000"/>
            <a:ext cx="1170000" cy="190904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0" y="5130000"/>
            <a:ext cx="7559675" cy="0"/>
          </a:xfrm>
          <a:prstGeom prst="line">
            <a:avLst/>
          </a:prstGeom>
          <a:ln w="1270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42800" y="1165373"/>
            <a:ext cx="1375110" cy="828000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t-EE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2215936" y="1165373"/>
            <a:ext cx="1375110" cy="828000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t-EE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5727687" y="1165373"/>
            <a:ext cx="1375110" cy="828000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t-EE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22"/>
          </p:nvPr>
        </p:nvSpPr>
        <p:spPr>
          <a:xfrm>
            <a:off x="3954551" y="1165373"/>
            <a:ext cx="1375110" cy="828000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t-EE" dirty="0"/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23"/>
          </p:nvPr>
        </p:nvSpPr>
        <p:spPr>
          <a:xfrm>
            <a:off x="442800" y="2499429"/>
            <a:ext cx="1375110" cy="828000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t-EE" dirty="0"/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24"/>
          </p:nvPr>
        </p:nvSpPr>
        <p:spPr>
          <a:xfrm>
            <a:off x="2215936" y="2499429"/>
            <a:ext cx="1375110" cy="828000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t-EE" dirty="0"/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25"/>
          </p:nvPr>
        </p:nvSpPr>
        <p:spPr>
          <a:xfrm>
            <a:off x="5727687" y="2499429"/>
            <a:ext cx="1375110" cy="828000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t-EE" dirty="0"/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26"/>
          </p:nvPr>
        </p:nvSpPr>
        <p:spPr>
          <a:xfrm>
            <a:off x="3954551" y="2499429"/>
            <a:ext cx="1375110" cy="828000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t-EE" dirty="0"/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27"/>
          </p:nvPr>
        </p:nvSpPr>
        <p:spPr>
          <a:xfrm>
            <a:off x="442800" y="3833486"/>
            <a:ext cx="1375110" cy="828000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t-EE" dirty="0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28"/>
          </p:nvPr>
        </p:nvSpPr>
        <p:spPr>
          <a:xfrm>
            <a:off x="2215936" y="3833486"/>
            <a:ext cx="1375110" cy="828000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t-EE" dirty="0"/>
          </a:p>
        </p:txBody>
      </p:sp>
      <p:sp>
        <p:nvSpPr>
          <p:cNvPr id="26" name="Picture Placeholder 9"/>
          <p:cNvSpPr>
            <a:spLocks noGrp="1"/>
          </p:cNvSpPr>
          <p:nvPr>
            <p:ph type="pic" sz="quarter" idx="29"/>
          </p:nvPr>
        </p:nvSpPr>
        <p:spPr>
          <a:xfrm>
            <a:off x="5727687" y="3833486"/>
            <a:ext cx="1375110" cy="828000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t-EE" dirty="0"/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30"/>
          </p:nvPr>
        </p:nvSpPr>
        <p:spPr>
          <a:xfrm>
            <a:off x="3954551" y="3833486"/>
            <a:ext cx="1375110" cy="828000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t-E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1" hasCustomPrompt="1"/>
          </p:nvPr>
        </p:nvSpPr>
        <p:spPr>
          <a:xfrm>
            <a:off x="442801" y="2030916"/>
            <a:ext cx="1375110" cy="326568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tex</a:t>
            </a:r>
            <a:endParaRPr lang="et-EE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442800" y="3362144"/>
            <a:ext cx="1375110" cy="326568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tex</a:t>
            </a:r>
            <a:endParaRPr lang="et-EE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3" hasCustomPrompt="1"/>
          </p:nvPr>
        </p:nvSpPr>
        <p:spPr>
          <a:xfrm>
            <a:off x="442800" y="4696201"/>
            <a:ext cx="1375110" cy="326568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tex</a:t>
            </a:r>
            <a:endParaRPr lang="et-EE" dirty="0"/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34" hasCustomPrompt="1"/>
          </p:nvPr>
        </p:nvSpPr>
        <p:spPr>
          <a:xfrm>
            <a:off x="2215936" y="2030916"/>
            <a:ext cx="1375110" cy="326568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tex</a:t>
            </a:r>
            <a:endParaRPr lang="et-EE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35" hasCustomPrompt="1"/>
          </p:nvPr>
        </p:nvSpPr>
        <p:spPr>
          <a:xfrm>
            <a:off x="2215935" y="3362144"/>
            <a:ext cx="1375110" cy="326568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tex</a:t>
            </a:r>
            <a:endParaRPr lang="et-EE" dirty="0"/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36" hasCustomPrompt="1"/>
          </p:nvPr>
        </p:nvSpPr>
        <p:spPr>
          <a:xfrm>
            <a:off x="2215935" y="4696201"/>
            <a:ext cx="1375110" cy="326568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tex</a:t>
            </a:r>
            <a:endParaRPr lang="et-EE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 hasCustomPrompt="1"/>
          </p:nvPr>
        </p:nvSpPr>
        <p:spPr>
          <a:xfrm>
            <a:off x="3954551" y="2034122"/>
            <a:ext cx="1375110" cy="326568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tex</a:t>
            </a:r>
            <a:endParaRPr lang="et-EE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 hasCustomPrompt="1"/>
          </p:nvPr>
        </p:nvSpPr>
        <p:spPr>
          <a:xfrm>
            <a:off x="3954551" y="3359050"/>
            <a:ext cx="1375110" cy="326568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tex</a:t>
            </a:r>
            <a:endParaRPr lang="et-EE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 hasCustomPrompt="1"/>
          </p:nvPr>
        </p:nvSpPr>
        <p:spPr>
          <a:xfrm>
            <a:off x="3954551" y="4696201"/>
            <a:ext cx="1375110" cy="326568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tex</a:t>
            </a:r>
            <a:endParaRPr lang="et-EE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40" hasCustomPrompt="1"/>
          </p:nvPr>
        </p:nvSpPr>
        <p:spPr>
          <a:xfrm>
            <a:off x="5727688" y="2034468"/>
            <a:ext cx="1375110" cy="326568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tex</a:t>
            </a:r>
            <a:endParaRPr lang="et-EE" dirty="0"/>
          </a:p>
        </p:txBody>
      </p:sp>
      <p:sp>
        <p:nvSpPr>
          <p:cNvPr id="37" name="Text Placeholder 8"/>
          <p:cNvSpPr>
            <a:spLocks noGrp="1"/>
          </p:cNvSpPr>
          <p:nvPr>
            <p:ph type="body" sz="quarter" idx="41" hasCustomPrompt="1"/>
          </p:nvPr>
        </p:nvSpPr>
        <p:spPr>
          <a:xfrm>
            <a:off x="5727687" y="3365696"/>
            <a:ext cx="1375110" cy="326568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tex</a:t>
            </a:r>
            <a:endParaRPr lang="et-EE" dirty="0"/>
          </a:p>
        </p:txBody>
      </p:sp>
      <p:sp>
        <p:nvSpPr>
          <p:cNvPr id="38" name="Text Placeholder 8"/>
          <p:cNvSpPr>
            <a:spLocks noGrp="1"/>
          </p:cNvSpPr>
          <p:nvPr>
            <p:ph type="body" sz="quarter" idx="42" hasCustomPrompt="1"/>
          </p:nvPr>
        </p:nvSpPr>
        <p:spPr>
          <a:xfrm>
            <a:off x="5727687" y="4699753"/>
            <a:ext cx="1375110" cy="326568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tex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247884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PK Foto Siniseg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559675" cy="56880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t-E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00" y="382771"/>
            <a:ext cx="6660000" cy="594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8604" y="3776423"/>
            <a:ext cx="2364196" cy="1338141"/>
          </a:xfrm>
          <a:solidFill>
            <a:schemeClr val="accent1"/>
          </a:solidFill>
        </p:spPr>
        <p:txBody>
          <a:bodyPr lIns="180000" tIns="180000" rIns="180000" bIns="180000" anchor="b">
            <a:spAutoFit/>
          </a:bodyPr>
          <a:lstStyle>
            <a:lvl1pPr>
              <a:spcBef>
                <a:spcPts val="200"/>
              </a:spcBef>
              <a:buClr>
                <a:schemeClr val="accent2"/>
              </a:buClr>
              <a:defRPr sz="1000" b="1">
                <a:solidFill>
                  <a:schemeClr val="bg1"/>
                </a:solidFill>
              </a:defRPr>
            </a:lvl1pPr>
            <a:lvl2pPr>
              <a:spcBef>
                <a:spcPts val="200"/>
              </a:spcBef>
              <a:buClr>
                <a:schemeClr val="accent2"/>
              </a:buClr>
              <a:defRPr sz="1000">
                <a:solidFill>
                  <a:schemeClr val="bg1"/>
                </a:solidFill>
              </a:defRPr>
            </a:lvl2pPr>
            <a:lvl3pPr>
              <a:spcBef>
                <a:spcPts val="200"/>
              </a:spcBef>
              <a:buClr>
                <a:schemeClr val="accent2"/>
              </a:buClr>
              <a:defRPr sz="1000">
                <a:solidFill>
                  <a:schemeClr val="bg1"/>
                </a:solidFill>
              </a:defRPr>
            </a:lvl3pPr>
            <a:lvl4pPr>
              <a:spcBef>
                <a:spcPts val="200"/>
              </a:spcBef>
              <a:buClr>
                <a:schemeClr val="accent2"/>
              </a:buClr>
              <a:defRPr sz="1000">
                <a:solidFill>
                  <a:schemeClr val="bg1"/>
                </a:solidFill>
              </a:defRPr>
            </a:lvl4pPr>
            <a:lvl5pPr>
              <a:spcBef>
                <a:spcPts val="200"/>
              </a:spcBef>
              <a:buClr>
                <a:schemeClr val="accent2"/>
              </a:buCl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796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2800" y="382770"/>
            <a:ext cx="6660000" cy="594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799" y="1228165"/>
            <a:ext cx="6660000" cy="37920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5271946"/>
            <a:ext cx="4598656" cy="30283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 cap="all" baseline="0">
                <a:solidFill>
                  <a:schemeClr val="accent1"/>
                </a:solidFill>
              </a:defRPr>
            </a:lvl1pPr>
          </a:lstStyle>
          <a:p>
            <a:r>
              <a:rPr lang="et-EE"/>
              <a:t>Skepast &amp; Puhkim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27999" y="5271946"/>
            <a:ext cx="233675" cy="30283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8441862-4EB7-4B9B-ACEE-7F73DFBB68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09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8" r:id="rId4"/>
    <p:sldLayoutId id="2147483654" r:id="rId5"/>
    <p:sldLayoutId id="2147483661" r:id="rId6"/>
    <p:sldLayoutId id="2147483662" r:id="rId7"/>
    <p:sldLayoutId id="2147483663" r:id="rId8"/>
    <p:sldLayoutId id="2147483659" r:id="rId9"/>
    <p:sldLayoutId id="2147483660" r:id="rId10"/>
    <p:sldLayoutId id="2147483655" r:id="rId11"/>
  </p:sldLayoutIdLst>
  <p:hf hdr="0" dt="0"/>
  <p:txStyles>
    <p:titleStyle>
      <a:lvl1pPr algn="l" defTabSz="567019" rtl="0" eaLnBrk="1" latinLnBrk="0" hangingPunct="1">
        <a:lnSpc>
          <a:spcPct val="100000"/>
        </a:lnSpc>
        <a:spcBef>
          <a:spcPct val="0"/>
        </a:spcBef>
        <a:buNone/>
        <a:defRPr sz="1900" kern="1200" cap="all" baseline="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41755" indent="-141755" algn="l" defTabSz="567019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accent1"/>
        </a:buClr>
        <a:buSzPct val="10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425265" indent="-141755" algn="l" defTabSz="567019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accent1"/>
        </a:buClr>
        <a:buSzPct val="10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708774" indent="-141755" algn="l" defTabSz="567019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accent1"/>
        </a:buClr>
        <a:buSzPct val="10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992284" indent="-141755" algn="l" defTabSz="567019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accent1"/>
        </a:buClr>
        <a:buSzPct val="10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275794" indent="-141755" algn="l" defTabSz="567019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accent1"/>
        </a:buClr>
        <a:buSzPct val="10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55930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281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632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983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510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701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52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754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105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456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807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rcg.is/1XDO1T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5.png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2143" y="1293020"/>
            <a:ext cx="6631830" cy="2595808"/>
          </a:xfrm>
        </p:spPr>
        <p:txBody>
          <a:bodyPr>
            <a:normAutofit/>
          </a:bodyPr>
          <a:lstStyle/>
          <a:p>
            <a:br>
              <a:rPr lang="et-EE" dirty="0"/>
            </a:br>
            <a:br>
              <a:rPr lang="et-EE" dirty="0"/>
            </a:br>
            <a:r>
              <a:rPr lang="et-EE" dirty="0"/>
              <a:t>Riigitee 3 Jõhvi–Tartu–Valga km 138,4-152,0 asuva Tartu–Nõo lõigu eelprojekti</a:t>
            </a:r>
            <a:br>
              <a:rPr lang="et-EE" dirty="0"/>
            </a:br>
            <a:r>
              <a:rPr lang="et-EE" dirty="0"/>
              <a:t> ja </a:t>
            </a:r>
            <a:br>
              <a:rPr lang="et-EE" dirty="0"/>
            </a:br>
            <a:r>
              <a:rPr lang="et-EE" dirty="0"/>
              <a:t>km 152,0-159,6 asuva Nõo–Elva lõigu eskiisprojekti koostamine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5282C92-C2C0-43A4-AE62-B251485007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240988"/>
              </p:ext>
            </p:extLst>
          </p:nvPr>
        </p:nvGraphicFramePr>
        <p:xfrm>
          <a:off x="2797121" y="81017"/>
          <a:ext cx="1280893" cy="853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Picture" r:id="rId3" imgW="2743200" imgH="1828800" progId="StaticMetafile">
                  <p:embed/>
                </p:oleObj>
              </mc:Choice>
              <mc:Fallback>
                <p:oleObj name="Picture" r:id="rId3" imgW="2743200" imgH="1828800" progId="StaticMetafil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97121" y="81017"/>
                        <a:ext cx="1280893" cy="8539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5670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1862-4EB7-4B9B-ACEE-7F73DFBB6846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7090B07-82AE-49CB-9F45-78F6C03C22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7273607"/>
              </p:ext>
            </p:extLst>
          </p:nvPr>
        </p:nvGraphicFramePr>
        <p:xfrm>
          <a:off x="1714555" y="5190313"/>
          <a:ext cx="576700" cy="384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Picture" r:id="rId3" imgW="2743200" imgH="1828800" progId="StaticMetafile">
                  <p:embed/>
                </p:oleObj>
              </mc:Choice>
              <mc:Fallback>
                <p:oleObj name="Picture" r:id="rId3" imgW="2743200" imgH="1828800" progId="StaticMetafil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14555" y="5190313"/>
                        <a:ext cx="576700" cy="3844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0C1EEA89-DDB7-4213-8DB1-AD210CBBA6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18093"/>
            <a:ext cx="7559675" cy="507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486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F1F5B-7137-440F-B652-4E57EE3F1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Maakonnaplanering</a:t>
            </a:r>
            <a:endParaRPr lang="et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2E2DF-CE0A-42C9-9B90-7B6559E9D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t-EE" dirty="0"/>
              <a:t>Tartumaa maakonnaplaneering 2030+</a:t>
            </a:r>
          </a:p>
          <a:p>
            <a:r>
              <a:rPr lang="et-EE" dirty="0"/>
              <a:t>Kehtestati 27.02.2019</a:t>
            </a:r>
          </a:p>
          <a:p>
            <a:r>
              <a:rPr lang="et-EE" dirty="0">
                <a:hlinkClick r:id="rId3"/>
              </a:rPr>
              <a:t>https://arcg.is/1XDO1T</a:t>
            </a:r>
            <a:endParaRPr lang="et-EE" dirty="0"/>
          </a:p>
          <a:p>
            <a:endParaRPr lang="et-EE" dirty="0"/>
          </a:p>
          <a:p>
            <a:r>
              <a:rPr lang="et-EE" dirty="0"/>
              <a:t>Maakonnaplaneeringud on riigi tasandil koostatavad regiooni planeeringud, mille peamine eesmärk on riigi ruumilise arengu vajaduste väljendamine.</a:t>
            </a:r>
            <a:endParaRPr lang="en-US" dirty="0"/>
          </a:p>
          <a:p>
            <a:endParaRPr lang="et-EE" sz="800" dirty="0"/>
          </a:p>
          <a:p>
            <a:r>
              <a:rPr lang="et-EE" dirty="0"/>
              <a:t>Tartumaa ruumiline areng peab toimuma integreeritud terviklahendusena, arvestades </a:t>
            </a:r>
            <a:r>
              <a:rPr lang="et-EE" dirty="0" err="1"/>
              <a:t>võrdtähtsalt</a:t>
            </a:r>
            <a:r>
              <a:rPr lang="et-EE" dirty="0"/>
              <a:t> ja tasakaalustatult kujundatavat tehis- ja mõjutatavat  looduskeskkonda, sotsiaalseid vajadusi, kultuuripärandi säilimist, liikuvusvajadust, säästlikkust ning majanduslikku otstarbekust.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140F4C-FA6F-44A6-8AE7-E56E5157A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Skepast &amp; Puhkim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76EE02-C3DD-4EC6-AAE9-4C38FADF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1862-4EB7-4B9B-ACEE-7F73DFBB6846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F22950B-4B2C-4B80-B1CB-E9B2AC4384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14555" y="5190313"/>
          <a:ext cx="576700" cy="384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Picture" r:id="rId4" imgW="2743200" imgH="1828800" progId="StaticMetafile">
                  <p:embed/>
                </p:oleObj>
              </mc:Choice>
              <mc:Fallback>
                <p:oleObj name="Picture" r:id="rId4" imgW="2743200" imgH="1828800" progId="StaticMetafile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07090B07-82AE-49CB-9F45-78F6C03C22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14555" y="5190313"/>
                        <a:ext cx="576700" cy="3844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1400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3B4053-066A-4328-9EBE-6D3D9157B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Tartu-Nõo</a:t>
            </a:r>
            <a:r>
              <a:rPr lang="en-US" dirty="0"/>
              <a:t> </a:t>
            </a:r>
            <a:r>
              <a:rPr lang="et-EE" dirty="0"/>
              <a:t>lõik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EF47D26-5C51-4746-9BB2-23532A884F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73119" y="194547"/>
            <a:ext cx="3854880" cy="132825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1862-4EB7-4B9B-ACEE-7F73DFBB6846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7090B07-82AE-49CB-9F45-78F6C03C22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14555" y="5190313"/>
          <a:ext cx="576700" cy="384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Picture" r:id="rId4" imgW="2743200" imgH="1828800" progId="StaticMetafile">
                  <p:embed/>
                </p:oleObj>
              </mc:Choice>
              <mc:Fallback>
                <p:oleObj name="Picture" r:id="rId4" imgW="2743200" imgH="1828800" progId="StaticMetafile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07090B07-82AE-49CB-9F45-78F6C03C22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14555" y="5190313"/>
                        <a:ext cx="576700" cy="3844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64C8DE4F-84E2-46A8-8881-BAF47FF38FC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388"/>
          <a:stretch/>
        </p:blipFill>
        <p:spPr>
          <a:xfrm>
            <a:off x="371695" y="1825767"/>
            <a:ext cx="6816283" cy="314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72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3B4053-066A-4328-9EBE-6D3D9157B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Tartu-Nõo lõik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CC4715-9463-4FB3-A1FC-DE2DEEFBE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Projekteeritavad rajatised: </a:t>
            </a:r>
            <a:endParaRPr lang="et-EE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t-EE" dirty="0" err="1"/>
              <a:t>Lemmatsi</a:t>
            </a:r>
            <a:r>
              <a:rPr lang="et-EE" dirty="0"/>
              <a:t> liiklussõlme viadukt PK 1400+88;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t-EE" dirty="0"/>
              <a:t>Kergliiklustee tunnel (</a:t>
            </a:r>
            <a:r>
              <a:rPr lang="et-EE" dirty="0" err="1"/>
              <a:t>Arako</a:t>
            </a:r>
            <a:r>
              <a:rPr lang="et-EE" dirty="0"/>
              <a:t> tee) PK 1420+14;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t-EE" dirty="0"/>
              <a:t>Kergliiklustee tunnel (Külitse) PK 1434+49;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t-EE" dirty="0"/>
              <a:t>Külitse liiklussõlme viadukt, PK 1445+46;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t-EE" dirty="0"/>
              <a:t>Suurulukitunnel PK 1458+00;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t-EE" dirty="0"/>
              <a:t>Kergliiklustee tunnel (Aiamaa) PK 1473+97;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t-EE" dirty="0"/>
              <a:t>Suurulukitunnel PK 1488+85;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t-EE" dirty="0"/>
              <a:t>Nõo liiklussõlme viadukt PK 1506+47.</a:t>
            </a:r>
          </a:p>
          <a:p>
            <a:endParaRPr lang="et-E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1862-4EB7-4B9B-ACEE-7F73DFBB6846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7090B07-82AE-49CB-9F45-78F6C03C22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14555" y="5190313"/>
          <a:ext cx="576700" cy="384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Picture" r:id="rId3" imgW="2743200" imgH="1828800" progId="StaticMetafile">
                  <p:embed/>
                </p:oleObj>
              </mc:Choice>
              <mc:Fallback>
                <p:oleObj name="Picture" r:id="rId3" imgW="2743200" imgH="1828800" progId="StaticMetafile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07090B07-82AE-49CB-9F45-78F6C03C22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14555" y="5190313"/>
                        <a:ext cx="576700" cy="3844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9029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3B4053-066A-4328-9EBE-6D3D9157B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Nõo-Elva lõik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CC4715-9463-4FB3-A1FC-DE2DEEFBE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Piirkiirus	– 110 km/h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1862-4EB7-4B9B-ACEE-7F73DFBB6846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7090B07-82AE-49CB-9F45-78F6C03C22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14555" y="5190313"/>
          <a:ext cx="576700" cy="384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Picture" r:id="rId3" imgW="2743200" imgH="1828800" progId="StaticMetafile">
                  <p:embed/>
                </p:oleObj>
              </mc:Choice>
              <mc:Fallback>
                <p:oleObj name="Picture" r:id="rId3" imgW="2743200" imgH="1828800" progId="StaticMetafile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07090B07-82AE-49CB-9F45-78F6C03C22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14555" y="5190313"/>
                        <a:ext cx="576700" cy="3844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64C8DE4F-84E2-46A8-8881-BAF47FF38F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307"/>
          <a:stretch/>
        </p:blipFill>
        <p:spPr>
          <a:xfrm>
            <a:off x="456876" y="1944414"/>
            <a:ext cx="6816283" cy="311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885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FD916-D894-4214-8137-051C99895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Nõo-Elva lõik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26AEF-80D3-4F9F-BCAA-A28ACB50D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Projekteeritavad rajatised: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t-EE" dirty="0" err="1"/>
              <a:t>Tõravere</a:t>
            </a:r>
            <a:r>
              <a:rPr lang="et-EE" dirty="0"/>
              <a:t> viadukt/tunnel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t-EE" dirty="0"/>
              <a:t>Vapramäe sild km 155,56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t-EE" dirty="0"/>
              <a:t>Vapramäe vana sild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t-EE" dirty="0"/>
              <a:t>VISSI jalakäijate tunnel km 157,17</a:t>
            </a:r>
          </a:p>
          <a:p>
            <a:pPr marL="283510" lvl="1" indent="0">
              <a:buNone/>
            </a:pPr>
            <a:endParaRPr lang="et-EE" dirty="0"/>
          </a:p>
          <a:p>
            <a:pPr marL="283510" lvl="1" indent="0">
              <a:buNone/>
            </a:pPr>
            <a:r>
              <a:rPr lang="et-EE" dirty="0" err="1"/>
              <a:t>Ökoduktide</a:t>
            </a:r>
            <a:r>
              <a:rPr lang="et-EE" dirty="0"/>
              <a:t>/</a:t>
            </a:r>
            <a:r>
              <a:rPr lang="en-US"/>
              <a:t>s</a:t>
            </a:r>
            <a:r>
              <a:rPr lang="et-EE"/>
              <a:t>uurulukitunnelite </a:t>
            </a:r>
            <a:r>
              <a:rPr lang="et-EE" dirty="0"/>
              <a:t>asukoht selgub ulukiuuringust.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t-EE" dirty="0"/>
          </a:p>
          <a:p>
            <a:pPr marL="283510" lvl="1" indent="0">
              <a:buNone/>
            </a:pPr>
            <a:endParaRPr lang="et-E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858DDF-43E3-4CD1-B3FD-02D5B01E3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Skepast &amp; Puhkim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3395AC-7C98-4D59-883B-7CD609452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1862-4EB7-4B9B-ACEE-7F73DFBB684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B2D74D26-3695-4130-A6E3-4F03E1897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84693"/>
            <a:ext cx="184731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PT Sans" panose="020B0503020203020204" pitchFamily="34" charset="-70"/>
              </a:rPr>
            </a:br>
            <a:br>
              <a:rPr kumimoji="0" lang="et-EE" altLang="et-EE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t-EE" altLang="et-E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62AB4CB-F3ED-4F57-94CA-8129A50BE6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14555" y="5190313"/>
          <a:ext cx="576700" cy="384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Picture" r:id="rId3" imgW="2743200" imgH="1828800" progId="StaticMetafile">
                  <p:embed/>
                </p:oleObj>
              </mc:Choice>
              <mc:Fallback>
                <p:oleObj name="Picture" r:id="rId3" imgW="2743200" imgH="1828800" progId="StaticMetafile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07090B07-82AE-49CB-9F45-78F6C03C22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14555" y="5190313"/>
                        <a:ext cx="576700" cy="3844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297816"/>
      </p:ext>
    </p:extLst>
  </p:cSld>
  <p:clrMapOvr>
    <a:masterClrMapping/>
  </p:clrMapOvr>
</p:sld>
</file>

<file path=ppt/theme/theme1.xml><?xml version="1.0" encoding="utf-8"?>
<a:theme xmlns:a="http://schemas.openxmlformats.org/drawingml/2006/main" name="Skepast &amp; Puhkim">
  <a:themeElements>
    <a:clrScheme name="SkepastPuhki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0B0"/>
      </a:accent1>
      <a:accent2>
        <a:srgbClr val="FFCF00"/>
      </a:accent2>
      <a:accent3>
        <a:srgbClr val="00B16B"/>
      </a:accent3>
      <a:accent4>
        <a:srgbClr val="B2B2B2"/>
      </a:accent4>
      <a:accent5>
        <a:srgbClr val="F6921E"/>
      </a:accent5>
      <a:accent6>
        <a:srgbClr val="BED63A"/>
      </a:accent6>
      <a:hlink>
        <a:srgbClr val="0563C1"/>
      </a:hlink>
      <a:folHlink>
        <a:srgbClr val="954F72"/>
      </a:folHlink>
    </a:clrScheme>
    <a:fontScheme name="SkepastPuhkim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PK-Powerpont-Template" id="{D97081CA-B6A8-4C89-B60B-E16E5A6CAD34}" vid="{94C28816-B6C0-45DF-8FA2-10BDC1154C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Kmh_ettekanne</Template>
  <TotalTime>96</TotalTime>
  <Words>204</Words>
  <Application>Microsoft Office PowerPoint</Application>
  <PresentationFormat>Kohandatud</PresentationFormat>
  <Paragraphs>39</Paragraphs>
  <Slides>7</Slides>
  <Notes>0</Notes>
  <HiddenSlides>0</HiddenSlides>
  <MMClips>0</MMClips>
  <ScaleCrop>false</ScaleCrop>
  <HeadingPairs>
    <vt:vector size="8" baseType="variant">
      <vt:variant>
        <vt:lpstr>Kasutatud fondid</vt:lpstr>
      </vt:variant>
      <vt:variant>
        <vt:i4>6</vt:i4>
      </vt:variant>
      <vt:variant>
        <vt:lpstr>Kujundus</vt:lpstr>
      </vt:variant>
      <vt:variant>
        <vt:i4>1</vt:i4>
      </vt:variant>
      <vt:variant>
        <vt:lpstr>Manustatud OLE-serverid</vt:lpstr>
      </vt:variant>
      <vt:variant>
        <vt:i4>1</vt:i4>
      </vt:variant>
      <vt:variant>
        <vt:lpstr>Slaidipealkirjad</vt:lpstr>
      </vt:variant>
      <vt:variant>
        <vt:i4>7</vt:i4>
      </vt:variant>
    </vt:vector>
  </HeadingPairs>
  <TitlesOfParts>
    <vt:vector size="15" baseType="lpstr">
      <vt:lpstr>Arial</vt:lpstr>
      <vt:lpstr>Wingdings</vt:lpstr>
      <vt:lpstr>Calibri</vt:lpstr>
      <vt:lpstr>Verdana</vt:lpstr>
      <vt:lpstr>Times New Roman</vt:lpstr>
      <vt:lpstr>PT Sans</vt:lpstr>
      <vt:lpstr>Skepast &amp; Puhkim</vt:lpstr>
      <vt:lpstr>Picture</vt:lpstr>
      <vt:lpstr>  Riigitee 3 Jõhvi–Tartu–Valga km 138,4-152,0 asuva Tartu–Nõo lõigu eelprojekti  ja  km 152,0-159,6 asuva Nõo–Elva lõigu eskiisprojekti koostamine </vt:lpstr>
      <vt:lpstr>PowerPointi esitlus</vt:lpstr>
      <vt:lpstr>Maakonnaplanering</vt:lpstr>
      <vt:lpstr>Tartu-Nõo lõik </vt:lpstr>
      <vt:lpstr>Tartu-Nõo lõik </vt:lpstr>
      <vt:lpstr>Nõo-Elva lõik </vt:lpstr>
      <vt:lpstr>Nõo-Elva lõik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Riigitee 3 Jõhvi–Tartu–Valga km 138,4-152,0 asuva Tartu–Nõo lõigu eelprojekti  ja  km 152,0-159,6 asuva Nõo–Elva lõigu eskiisprojekti koostamine </dc:title>
  <dc:creator>Elian Remmelkoor</dc:creator>
  <cp:lastModifiedBy>Veronika Verš</cp:lastModifiedBy>
  <cp:revision>4</cp:revision>
  <dcterms:created xsi:type="dcterms:W3CDTF">2022-03-08T11:48:44Z</dcterms:created>
  <dcterms:modified xsi:type="dcterms:W3CDTF">2022-03-11T08:04:15Z</dcterms:modified>
</cp:coreProperties>
</file>