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4"/>
  </p:sldMasterIdLst>
  <p:notesMasterIdLst>
    <p:notesMasterId r:id="rId21"/>
  </p:notesMasterIdLst>
  <p:sldIdLst>
    <p:sldId id="276" r:id="rId5"/>
    <p:sldId id="295" r:id="rId6"/>
    <p:sldId id="275" r:id="rId7"/>
    <p:sldId id="287" r:id="rId8"/>
    <p:sldId id="296" r:id="rId9"/>
    <p:sldId id="297" r:id="rId10"/>
    <p:sldId id="299" r:id="rId11"/>
    <p:sldId id="298" r:id="rId12"/>
    <p:sldId id="294" r:id="rId13"/>
    <p:sldId id="300" r:id="rId14"/>
    <p:sldId id="285" r:id="rId15"/>
    <p:sldId id="290" r:id="rId16"/>
    <p:sldId id="291" r:id="rId17"/>
    <p:sldId id="302" r:id="rId18"/>
    <p:sldId id="301" r:id="rId19"/>
    <p:sldId id="284" r:id="rId20"/>
  </p:sldIdLst>
  <p:sldSz cx="7559675" cy="5688013"/>
  <p:notesSz cx="6858000" cy="9144000"/>
  <p:embeddedFontLst>
    <p:embeddedFont>
      <p:font typeface="Calibri" panose="020F0502020204030204" pitchFamily="34" charset="0"/>
      <p:regular r:id="rId22"/>
      <p:bold r:id="rId23"/>
      <p:italic r:id="rId24"/>
      <p:boldItalic r:id="rId25"/>
    </p:embeddedFont>
    <p:embeddedFont>
      <p:font typeface="Verdana" panose="020B0604030504040204" pitchFamily="34" charset="0"/>
      <p:regular r:id="rId26"/>
      <p:bold r:id="rId27"/>
      <p:italic r:id="rId28"/>
      <p:boldItalic r:id="rId29"/>
    </p:embeddedFont>
  </p:embeddedFontLst>
  <p:defaultTextStyle>
    <a:defPPr>
      <a:defRPr lang="en-US"/>
    </a:defPPr>
    <a:lvl1pPr marL="0" algn="l" defTabSz="635874" rtl="0" eaLnBrk="1" latinLnBrk="0" hangingPunct="1">
      <a:defRPr sz="1252" kern="1200">
        <a:solidFill>
          <a:schemeClr val="tx1"/>
        </a:solidFill>
        <a:latin typeface="+mn-lt"/>
        <a:ea typeface="+mn-ea"/>
        <a:cs typeface="+mn-cs"/>
      </a:defRPr>
    </a:lvl1pPr>
    <a:lvl2pPr marL="317937" algn="l" defTabSz="635874" rtl="0" eaLnBrk="1" latinLnBrk="0" hangingPunct="1">
      <a:defRPr sz="1252" kern="1200">
        <a:solidFill>
          <a:schemeClr val="tx1"/>
        </a:solidFill>
        <a:latin typeface="+mn-lt"/>
        <a:ea typeface="+mn-ea"/>
        <a:cs typeface="+mn-cs"/>
      </a:defRPr>
    </a:lvl2pPr>
    <a:lvl3pPr marL="635874" algn="l" defTabSz="635874" rtl="0" eaLnBrk="1" latinLnBrk="0" hangingPunct="1">
      <a:defRPr sz="1252" kern="1200">
        <a:solidFill>
          <a:schemeClr val="tx1"/>
        </a:solidFill>
        <a:latin typeface="+mn-lt"/>
        <a:ea typeface="+mn-ea"/>
        <a:cs typeface="+mn-cs"/>
      </a:defRPr>
    </a:lvl3pPr>
    <a:lvl4pPr marL="953811" algn="l" defTabSz="635874" rtl="0" eaLnBrk="1" latinLnBrk="0" hangingPunct="1">
      <a:defRPr sz="1252" kern="1200">
        <a:solidFill>
          <a:schemeClr val="tx1"/>
        </a:solidFill>
        <a:latin typeface="+mn-lt"/>
        <a:ea typeface="+mn-ea"/>
        <a:cs typeface="+mn-cs"/>
      </a:defRPr>
    </a:lvl4pPr>
    <a:lvl5pPr marL="1271748" algn="l" defTabSz="635874" rtl="0" eaLnBrk="1" latinLnBrk="0" hangingPunct="1">
      <a:defRPr sz="1252" kern="1200">
        <a:solidFill>
          <a:schemeClr val="tx1"/>
        </a:solidFill>
        <a:latin typeface="+mn-lt"/>
        <a:ea typeface="+mn-ea"/>
        <a:cs typeface="+mn-cs"/>
      </a:defRPr>
    </a:lvl5pPr>
    <a:lvl6pPr marL="1589684" algn="l" defTabSz="635874" rtl="0" eaLnBrk="1" latinLnBrk="0" hangingPunct="1">
      <a:defRPr sz="1252" kern="1200">
        <a:solidFill>
          <a:schemeClr val="tx1"/>
        </a:solidFill>
        <a:latin typeface="+mn-lt"/>
        <a:ea typeface="+mn-ea"/>
        <a:cs typeface="+mn-cs"/>
      </a:defRPr>
    </a:lvl6pPr>
    <a:lvl7pPr marL="1907621" algn="l" defTabSz="635874" rtl="0" eaLnBrk="1" latinLnBrk="0" hangingPunct="1">
      <a:defRPr sz="1252" kern="1200">
        <a:solidFill>
          <a:schemeClr val="tx1"/>
        </a:solidFill>
        <a:latin typeface="+mn-lt"/>
        <a:ea typeface="+mn-ea"/>
        <a:cs typeface="+mn-cs"/>
      </a:defRPr>
    </a:lvl7pPr>
    <a:lvl8pPr marL="2225558" algn="l" defTabSz="635874" rtl="0" eaLnBrk="1" latinLnBrk="0" hangingPunct="1">
      <a:defRPr sz="1252" kern="1200">
        <a:solidFill>
          <a:schemeClr val="tx1"/>
        </a:solidFill>
        <a:latin typeface="+mn-lt"/>
        <a:ea typeface="+mn-ea"/>
        <a:cs typeface="+mn-cs"/>
      </a:defRPr>
    </a:lvl8pPr>
    <a:lvl9pPr marL="2543495" algn="l" defTabSz="635874" rtl="0" eaLnBrk="1" latinLnBrk="0" hangingPunct="1">
      <a:defRPr sz="125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C"/>
    <a:srgbClr val="B2B2B2"/>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94664" autoAdjust="0"/>
  </p:normalViewPr>
  <p:slideViewPr>
    <p:cSldViewPr snapToGrid="0">
      <p:cViewPr varScale="1">
        <p:scale>
          <a:sx n="137" d="100"/>
          <a:sy n="137" d="100"/>
        </p:scale>
        <p:origin x="1518"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44EB9-898A-4FE4-8FA1-3C3D0BC12A9A}" type="datetimeFigureOut">
              <a:rPr lang="en-US" smtClean="0"/>
              <a:t>3/11/2022</a:t>
            </a:fld>
            <a:endParaRPr lang="en-US"/>
          </a:p>
        </p:txBody>
      </p:sp>
      <p:sp>
        <p:nvSpPr>
          <p:cNvPr id="4" name="Slide Image Placeholder 3"/>
          <p:cNvSpPr>
            <a:spLocks noGrp="1" noRot="1" noChangeAspect="1"/>
          </p:cNvSpPr>
          <p:nvPr>
            <p:ph type="sldImg" idx="2"/>
          </p:nvPr>
        </p:nvSpPr>
        <p:spPr>
          <a:xfrm>
            <a:off x="1377950" y="1143000"/>
            <a:ext cx="4102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46561-9EC9-4A28-81CF-739A4400F1EA}" type="slidenum">
              <a:rPr lang="en-US" smtClean="0"/>
              <a:t>‹#›</a:t>
            </a:fld>
            <a:endParaRPr lang="en-US"/>
          </a:p>
        </p:txBody>
      </p:sp>
    </p:spTree>
    <p:extLst>
      <p:ext uri="{BB962C8B-B14F-4D97-AF65-F5344CB8AC3E}">
        <p14:creationId xmlns:p14="http://schemas.microsoft.com/office/powerpoint/2010/main" val="3315688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KPK Esileh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0" y="1079500"/>
            <a:ext cx="7559675" cy="2592388"/>
          </a:xfrm>
          <a:solidFill>
            <a:schemeClr val="bg2"/>
          </a:solidFill>
        </p:spPr>
        <p:txBody>
          <a:bodyPr/>
          <a:lstStyle/>
          <a:p>
            <a:r>
              <a:rPr lang="en-US"/>
              <a:t>Click icon to add picture</a:t>
            </a:r>
            <a:endParaRPr lang="et-EE" dirty="0"/>
          </a:p>
        </p:txBody>
      </p:sp>
      <p:sp>
        <p:nvSpPr>
          <p:cNvPr id="2" name="Title 1"/>
          <p:cNvSpPr>
            <a:spLocks noGrp="1"/>
          </p:cNvSpPr>
          <p:nvPr>
            <p:ph type="ctrTitle" hasCustomPrompt="1"/>
          </p:nvPr>
        </p:nvSpPr>
        <p:spPr>
          <a:xfrm>
            <a:off x="486000" y="4320000"/>
            <a:ext cx="3600000" cy="1017544"/>
          </a:xfrm>
        </p:spPr>
        <p:txBody>
          <a:bodyPr anchor="t">
            <a:normAutofit/>
          </a:bodyPr>
          <a:lstStyle>
            <a:lvl1pPr algn="l">
              <a:defRPr sz="2100" baseline="0"/>
            </a:lvl1pPr>
          </a:lstStyle>
          <a:p>
            <a:r>
              <a:rPr lang="et-EE" dirty="0"/>
              <a:t>Pealkiri siia</a:t>
            </a:r>
            <a:endParaRPr lang="en-US" dirty="0"/>
          </a:p>
        </p:txBody>
      </p:sp>
      <p:sp>
        <p:nvSpPr>
          <p:cNvPr id="3" name="Subtitle 2"/>
          <p:cNvSpPr>
            <a:spLocks noGrp="1"/>
          </p:cNvSpPr>
          <p:nvPr>
            <p:ph type="subTitle" idx="1" hasCustomPrompt="1"/>
          </p:nvPr>
        </p:nvSpPr>
        <p:spPr>
          <a:xfrm>
            <a:off x="6300000" y="4320000"/>
            <a:ext cx="1022288" cy="372502"/>
          </a:xfrm>
        </p:spPr>
        <p:txBody>
          <a:bodyPr>
            <a:normAutofit/>
          </a:bodyPr>
          <a:lstStyle>
            <a:lvl1pPr marL="0" indent="0" algn="l">
              <a:buNone/>
              <a:defRPr sz="1100">
                <a:solidFill>
                  <a:srgbClr val="4C4C4C"/>
                </a:solidFill>
              </a:defRPr>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lang="et-EE" dirty="0"/>
              <a:t>16.10.2015</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2400" y="396000"/>
            <a:ext cx="2140149" cy="349200"/>
          </a:xfrm>
          <a:prstGeom prst="rect">
            <a:avLst/>
          </a:prstGeom>
        </p:spPr>
      </p:pic>
    </p:spTree>
    <p:extLst>
      <p:ext uri="{BB962C8B-B14F-4D97-AF65-F5344CB8AC3E}">
        <p14:creationId xmlns:p14="http://schemas.microsoft.com/office/powerpoint/2010/main" val="52029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PK Foto valgeg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800" y="4520564"/>
            <a:ext cx="6660000" cy="594000"/>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442800" y="382771"/>
            <a:ext cx="2364196" cy="1338141"/>
          </a:xfrm>
          <a:solidFill>
            <a:schemeClr val="bg1"/>
          </a:solidFill>
        </p:spPr>
        <p:txBody>
          <a:bodyPr lIns="180000" tIns="180000" rIns="180000" bIns="180000" anchor="t">
            <a:spAutoFit/>
          </a:bodyPr>
          <a:lstStyle>
            <a:lvl1pPr>
              <a:spcBef>
                <a:spcPts val="200"/>
              </a:spcBef>
              <a:buClr>
                <a:schemeClr val="accent1"/>
              </a:buClr>
              <a:defRPr sz="1000">
                <a:solidFill>
                  <a:schemeClr val="tx1"/>
                </a:solidFill>
              </a:defRPr>
            </a:lvl1pPr>
            <a:lvl2pPr>
              <a:spcBef>
                <a:spcPts val="200"/>
              </a:spcBef>
              <a:buClr>
                <a:schemeClr val="accent1"/>
              </a:buClr>
              <a:defRPr sz="1000">
                <a:solidFill>
                  <a:schemeClr val="tx1"/>
                </a:solidFill>
              </a:defRPr>
            </a:lvl2pPr>
            <a:lvl3pPr>
              <a:spcBef>
                <a:spcPts val="200"/>
              </a:spcBef>
              <a:buClr>
                <a:schemeClr val="accent1"/>
              </a:buClr>
              <a:defRPr sz="1000">
                <a:solidFill>
                  <a:schemeClr val="tx1"/>
                </a:solidFill>
              </a:defRPr>
            </a:lvl3pPr>
            <a:lvl4pPr>
              <a:spcBef>
                <a:spcPts val="200"/>
              </a:spcBef>
              <a:buClr>
                <a:schemeClr val="accent1"/>
              </a:buClr>
              <a:defRPr sz="1000">
                <a:solidFill>
                  <a:schemeClr val="tx1"/>
                </a:solidFill>
              </a:defRPr>
            </a:lvl4pPr>
            <a:lvl5pPr>
              <a:spcBef>
                <a:spcPts val="200"/>
              </a:spcBef>
              <a:buClr>
                <a:schemeClr val="accent1"/>
              </a:buClr>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p:nvPr>
        </p:nvSpPr>
        <p:spPr>
          <a:xfrm>
            <a:off x="0" y="0"/>
            <a:ext cx="7559675" cy="5688013"/>
          </a:xfrm>
        </p:spPr>
        <p:txBody>
          <a:bodyPr/>
          <a:lstStyle/>
          <a:p>
            <a:r>
              <a:rPr lang="en-US"/>
              <a:t>Click icon to add picture</a:t>
            </a:r>
            <a:endParaRPr lang="et-EE"/>
          </a:p>
        </p:txBody>
      </p:sp>
    </p:spTree>
    <p:extLst>
      <p:ext uri="{BB962C8B-B14F-4D97-AF65-F5344CB8AC3E}">
        <p14:creationId xmlns:p14="http://schemas.microsoft.com/office/powerpoint/2010/main" val="394791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49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KPK Sisu leht">
    <p:spTree>
      <p:nvGrpSpPr>
        <p:cNvPr id="1" name=""/>
        <p:cNvGrpSpPr/>
        <p:nvPr/>
      </p:nvGrpSpPr>
      <p:grpSpPr>
        <a:xfrm>
          <a:off x="0" y="0"/>
          <a:ext cx="0" cy="0"/>
          <a:chOff x="0" y="0"/>
          <a:chExt cx="0" cy="0"/>
        </a:xfrm>
      </p:grpSpPr>
      <p:sp>
        <p:nvSpPr>
          <p:cNvPr id="2" name="Title 1"/>
          <p:cNvSpPr>
            <a:spLocks noGrp="1"/>
          </p:cNvSpPr>
          <p:nvPr>
            <p:ph type="title"/>
          </p:nvPr>
        </p:nvSpPr>
        <p:spPr>
          <a:xfrm>
            <a:off x="442800" y="382771"/>
            <a:ext cx="6660000" cy="594000"/>
          </a:xfrm>
        </p:spPr>
        <p:txBody>
          <a:bodyPr/>
          <a:lstStyle/>
          <a:p>
            <a:r>
              <a:rPr lang="en-US"/>
              <a:t>Click to edit Master title style</a:t>
            </a:r>
          </a:p>
        </p:txBody>
      </p:sp>
      <p:sp>
        <p:nvSpPr>
          <p:cNvPr id="3" name="Content Placeholder 2"/>
          <p:cNvSpPr>
            <a:spLocks noGrp="1"/>
          </p:cNvSpPr>
          <p:nvPr>
            <p:ph idx="1"/>
          </p:nvPr>
        </p:nvSpPr>
        <p:spPr>
          <a:xfrm>
            <a:off x="442799" y="1118716"/>
            <a:ext cx="6660000" cy="39373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Skepast &amp; Puhkim</a:t>
            </a:r>
            <a:endParaRPr lang="en-US" dirty="0"/>
          </a:p>
        </p:txBody>
      </p:sp>
      <p:sp>
        <p:nvSpPr>
          <p:cNvPr id="6" name="Slide Number Placeholder 5"/>
          <p:cNvSpPr>
            <a:spLocks noGrp="1"/>
          </p:cNvSpPr>
          <p:nvPr>
            <p:ph type="sldNum" sz="quarter" idx="12"/>
          </p:nvPr>
        </p:nvSpPr>
        <p:spPr/>
        <p:txBody>
          <a:bodyPr/>
          <a:lstStyle>
            <a:lvl1pPr>
              <a:defRPr>
                <a:solidFill>
                  <a:schemeClr val="accent4"/>
                </a:solidFill>
              </a:defRPr>
            </a:lvl1pPr>
          </a:lstStyle>
          <a:p>
            <a:fld id="{88441862-4EB7-4B9B-ACEE-7F73DFBB6846}"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2800" y="5328000"/>
            <a:ext cx="1170000" cy="190904"/>
          </a:xfrm>
          <a:prstGeom prst="rect">
            <a:avLst/>
          </a:prstGeom>
        </p:spPr>
      </p:pic>
      <p:cxnSp>
        <p:nvCxnSpPr>
          <p:cNvPr id="8" name="Straight Connector 7"/>
          <p:cNvCxnSpPr/>
          <p:nvPr userDrawn="1"/>
        </p:nvCxnSpPr>
        <p:spPr>
          <a:xfrm>
            <a:off x="0" y="5130000"/>
            <a:ext cx="7559675" cy="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833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SKPK 2 tulp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800" y="1118716"/>
            <a:ext cx="3240000" cy="393737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2799" y="1118715"/>
            <a:ext cx="3240000" cy="393737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Skepast &amp; Puhkim</a:t>
            </a:r>
          </a:p>
        </p:txBody>
      </p:sp>
      <p:sp>
        <p:nvSpPr>
          <p:cNvPr id="7" name="Slide Number Placeholder 6"/>
          <p:cNvSpPr>
            <a:spLocks noGrp="1"/>
          </p:cNvSpPr>
          <p:nvPr>
            <p:ph type="sldNum" sz="quarter" idx="12"/>
          </p:nvPr>
        </p:nvSpPr>
        <p:spPr/>
        <p:txBody>
          <a:bodyPr/>
          <a:lstStyle>
            <a:lvl1pPr>
              <a:defRPr>
                <a:solidFill>
                  <a:schemeClr val="accent4"/>
                </a:solidFill>
              </a:defRPr>
            </a:lvl1pPr>
          </a:lstStyle>
          <a:p>
            <a:fld id="{88441862-4EB7-4B9B-ACEE-7F73DFBB6846}" type="slidenum">
              <a:rPr lang="en-US" smtClean="0"/>
              <a:pPr/>
              <a:t>‹#›</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2800" y="5328000"/>
            <a:ext cx="1170000" cy="190904"/>
          </a:xfrm>
          <a:prstGeom prst="rect">
            <a:avLst/>
          </a:prstGeom>
        </p:spPr>
      </p:pic>
      <p:cxnSp>
        <p:nvCxnSpPr>
          <p:cNvPr id="10" name="Straight Connector 9"/>
          <p:cNvCxnSpPr/>
          <p:nvPr userDrawn="1"/>
        </p:nvCxnSpPr>
        <p:spPr>
          <a:xfrm>
            <a:off x="0" y="5130000"/>
            <a:ext cx="7559675" cy="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63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KPK 2+2 tulpa">
    <p:spTree>
      <p:nvGrpSpPr>
        <p:cNvPr id="1" name=""/>
        <p:cNvGrpSpPr/>
        <p:nvPr/>
      </p:nvGrpSpPr>
      <p:grpSpPr>
        <a:xfrm>
          <a:off x="0" y="0"/>
          <a:ext cx="0" cy="0"/>
          <a:chOff x="0" y="0"/>
          <a:chExt cx="0" cy="0"/>
        </a:xfrm>
      </p:grpSpPr>
      <p:sp>
        <p:nvSpPr>
          <p:cNvPr id="2" name="Title 1"/>
          <p:cNvSpPr>
            <a:spLocks noGrp="1"/>
          </p:cNvSpPr>
          <p:nvPr>
            <p:ph type="title"/>
          </p:nvPr>
        </p:nvSpPr>
        <p:spPr>
          <a:xfrm>
            <a:off x="442800" y="382771"/>
            <a:ext cx="6660000" cy="594000"/>
          </a:xfrm>
        </p:spPr>
        <p:txBody>
          <a:bodyPr/>
          <a:lstStyle/>
          <a:p>
            <a:r>
              <a:rPr lang="en-US"/>
              <a:t>Click to edit Master title style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2800" y="5328000"/>
            <a:ext cx="1170000" cy="190904"/>
          </a:xfrm>
          <a:prstGeom prst="rect">
            <a:avLst/>
          </a:prstGeom>
        </p:spPr>
      </p:pic>
      <p:sp>
        <p:nvSpPr>
          <p:cNvPr id="5" name="Footer Placeholder 3"/>
          <p:cNvSpPr>
            <a:spLocks noGrp="1"/>
          </p:cNvSpPr>
          <p:nvPr>
            <p:ph type="ftr" sz="quarter" idx="11"/>
          </p:nvPr>
        </p:nvSpPr>
        <p:spPr>
          <a:xfrm>
            <a:off x="2504143" y="5271946"/>
            <a:ext cx="4598656" cy="302834"/>
          </a:xfrm>
        </p:spPr>
        <p:txBody>
          <a:bodyPr/>
          <a:lstStyle/>
          <a:p>
            <a:r>
              <a:rPr lang="en-US"/>
              <a:t>Skepast &amp; Puhkim</a:t>
            </a:r>
            <a:endParaRPr lang="en-US" dirty="0"/>
          </a:p>
        </p:txBody>
      </p:sp>
      <p:sp>
        <p:nvSpPr>
          <p:cNvPr id="6" name="Slide Number Placeholder 4"/>
          <p:cNvSpPr>
            <a:spLocks noGrp="1"/>
          </p:cNvSpPr>
          <p:nvPr>
            <p:ph type="sldNum" sz="quarter" idx="12"/>
          </p:nvPr>
        </p:nvSpPr>
        <p:spPr>
          <a:xfrm>
            <a:off x="7127999" y="5271946"/>
            <a:ext cx="233675" cy="302834"/>
          </a:xfrm>
        </p:spPr>
        <p:txBody>
          <a:bodyPr/>
          <a:lstStyle>
            <a:lvl1pPr>
              <a:defRPr>
                <a:solidFill>
                  <a:schemeClr val="accent4"/>
                </a:solidFill>
              </a:defRPr>
            </a:lvl1pPr>
          </a:lstStyle>
          <a:p>
            <a:fld id="{88441862-4EB7-4B9B-ACEE-7F73DFBB6846}" type="slidenum">
              <a:rPr lang="en-US" smtClean="0"/>
              <a:pPr/>
              <a:t>‹#›</a:t>
            </a:fld>
            <a:endParaRPr lang="en-US" dirty="0"/>
          </a:p>
        </p:txBody>
      </p:sp>
      <p:cxnSp>
        <p:nvCxnSpPr>
          <p:cNvPr id="7" name="Straight Connector 6"/>
          <p:cNvCxnSpPr/>
          <p:nvPr userDrawn="1"/>
        </p:nvCxnSpPr>
        <p:spPr>
          <a:xfrm>
            <a:off x="0" y="5130000"/>
            <a:ext cx="7559675" cy="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sp>
        <p:nvSpPr>
          <p:cNvPr id="8" name="Content Placeholder 12"/>
          <p:cNvSpPr>
            <a:spLocks noGrp="1"/>
          </p:cNvSpPr>
          <p:nvPr>
            <p:ph sz="quarter" idx="14"/>
          </p:nvPr>
        </p:nvSpPr>
        <p:spPr>
          <a:xfrm>
            <a:off x="3863975" y="1118715"/>
            <a:ext cx="3238500" cy="19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9" name="Content Placeholder 14"/>
          <p:cNvSpPr>
            <a:spLocks noGrp="1"/>
          </p:cNvSpPr>
          <p:nvPr>
            <p:ph sz="quarter" idx="15"/>
          </p:nvPr>
        </p:nvSpPr>
        <p:spPr>
          <a:xfrm>
            <a:off x="3862475" y="3151028"/>
            <a:ext cx="3240000" cy="19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0" name="Content Placeholder 12"/>
          <p:cNvSpPr>
            <a:spLocks noGrp="1"/>
          </p:cNvSpPr>
          <p:nvPr>
            <p:ph sz="quarter" idx="16"/>
          </p:nvPr>
        </p:nvSpPr>
        <p:spPr>
          <a:xfrm>
            <a:off x="442800" y="1118715"/>
            <a:ext cx="3238500" cy="19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1" name="Content Placeholder 14"/>
          <p:cNvSpPr>
            <a:spLocks noGrp="1"/>
          </p:cNvSpPr>
          <p:nvPr>
            <p:ph sz="quarter" idx="17"/>
          </p:nvPr>
        </p:nvSpPr>
        <p:spPr>
          <a:xfrm>
            <a:off x="442800" y="3151028"/>
            <a:ext cx="3240000" cy="19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Tree>
    <p:extLst>
      <p:ext uri="{BB962C8B-B14F-4D97-AF65-F5344CB8AC3E}">
        <p14:creationId xmlns:p14="http://schemas.microsoft.com/office/powerpoint/2010/main" val="276221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KPK 1+2 tulp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Skepast &amp; Puhkim</a:t>
            </a:r>
          </a:p>
        </p:txBody>
      </p:sp>
      <p:sp>
        <p:nvSpPr>
          <p:cNvPr id="5" name="Slide Number Placeholder 4"/>
          <p:cNvSpPr>
            <a:spLocks noGrp="1"/>
          </p:cNvSpPr>
          <p:nvPr>
            <p:ph type="sldNum" sz="quarter" idx="12"/>
          </p:nvPr>
        </p:nvSpPr>
        <p:spPr/>
        <p:txBody>
          <a:bodyPr/>
          <a:lstStyle>
            <a:lvl1pPr>
              <a:defRPr>
                <a:solidFill>
                  <a:schemeClr val="accent4"/>
                </a:solidFill>
              </a:defRPr>
            </a:lvl1pPr>
          </a:lstStyle>
          <a:p>
            <a:fld id="{88441862-4EB7-4B9B-ACEE-7F73DFBB6846}" type="slidenum">
              <a:rPr lang="en-US" smtClean="0"/>
              <a:pPr/>
              <a:t>‹#›</a:t>
            </a:fld>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2800" y="5328000"/>
            <a:ext cx="1170000" cy="190904"/>
          </a:xfrm>
          <a:prstGeom prst="rect">
            <a:avLst/>
          </a:prstGeom>
        </p:spPr>
      </p:pic>
      <p:cxnSp>
        <p:nvCxnSpPr>
          <p:cNvPr id="7" name="Straight Connector 6"/>
          <p:cNvCxnSpPr/>
          <p:nvPr userDrawn="1"/>
        </p:nvCxnSpPr>
        <p:spPr>
          <a:xfrm>
            <a:off x="0" y="5130000"/>
            <a:ext cx="7559675" cy="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3"/>
          </p:nvPr>
        </p:nvSpPr>
        <p:spPr>
          <a:xfrm>
            <a:off x="442800" y="1118715"/>
            <a:ext cx="3240000" cy="3937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3" name="Content Placeholder 12"/>
          <p:cNvSpPr>
            <a:spLocks noGrp="1"/>
          </p:cNvSpPr>
          <p:nvPr>
            <p:ph sz="quarter" idx="14"/>
          </p:nvPr>
        </p:nvSpPr>
        <p:spPr>
          <a:xfrm>
            <a:off x="3863975" y="1118715"/>
            <a:ext cx="3238500" cy="19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5" name="Content Placeholder 14"/>
          <p:cNvSpPr>
            <a:spLocks noGrp="1"/>
          </p:cNvSpPr>
          <p:nvPr>
            <p:ph sz="quarter" idx="15"/>
          </p:nvPr>
        </p:nvSpPr>
        <p:spPr>
          <a:xfrm>
            <a:off x="3863975" y="3148094"/>
            <a:ext cx="3240000" cy="19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Tree>
    <p:extLst>
      <p:ext uri="{BB962C8B-B14F-4D97-AF65-F5344CB8AC3E}">
        <p14:creationId xmlns:p14="http://schemas.microsoft.com/office/powerpoint/2010/main" val="2066703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KPK 1+2 vertikaal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Skepast &amp; Puhkim</a:t>
            </a:r>
          </a:p>
        </p:txBody>
      </p:sp>
      <p:sp>
        <p:nvSpPr>
          <p:cNvPr id="5" name="Slide Number Placeholder 4"/>
          <p:cNvSpPr>
            <a:spLocks noGrp="1"/>
          </p:cNvSpPr>
          <p:nvPr>
            <p:ph type="sldNum" sz="quarter" idx="12"/>
          </p:nvPr>
        </p:nvSpPr>
        <p:spPr/>
        <p:txBody>
          <a:bodyPr/>
          <a:lstStyle>
            <a:lvl1pPr>
              <a:defRPr>
                <a:solidFill>
                  <a:schemeClr val="accent4"/>
                </a:solidFill>
              </a:defRPr>
            </a:lvl1pPr>
          </a:lstStyle>
          <a:p>
            <a:fld id="{88441862-4EB7-4B9B-ACEE-7F73DFBB6846}" type="slidenum">
              <a:rPr lang="en-US" smtClean="0"/>
              <a:pPr/>
              <a:t>‹#›</a:t>
            </a:fld>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2800" y="5328000"/>
            <a:ext cx="1170000" cy="190904"/>
          </a:xfrm>
          <a:prstGeom prst="rect">
            <a:avLst/>
          </a:prstGeom>
        </p:spPr>
      </p:pic>
      <p:cxnSp>
        <p:nvCxnSpPr>
          <p:cNvPr id="7" name="Straight Connector 6"/>
          <p:cNvCxnSpPr/>
          <p:nvPr userDrawn="1"/>
        </p:nvCxnSpPr>
        <p:spPr>
          <a:xfrm>
            <a:off x="0" y="5130000"/>
            <a:ext cx="7559675" cy="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3"/>
          </p:nvPr>
        </p:nvSpPr>
        <p:spPr>
          <a:xfrm>
            <a:off x="442799" y="1118716"/>
            <a:ext cx="6659675" cy="1890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3" name="Content Placeholder 12"/>
          <p:cNvSpPr>
            <a:spLocks noGrp="1"/>
          </p:cNvSpPr>
          <p:nvPr>
            <p:ph sz="quarter" idx="14"/>
          </p:nvPr>
        </p:nvSpPr>
        <p:spPr>
          <a:xfrm>
            <a:off x="442799" y="3151028"/>
            <a:ext cx="3238500" cy="19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5" name="Content Placeholder 14"/>
          <p:cNvSpPr>
            <a:spLocks noGrp="1"/>
          </p:cNvSpPr>
          <p:nvPr>
            <p:ph sz="quarter" idx="15"/>
          </p:nvPr>
        </p:nvSpPr>
        <p:spPr>
          <a:xfrm>
            <a:off x="3862474" y="3151028"/>
            <a:ext cx="3240000" cy="19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Tree>
    <p:extLst>
      <p:ext uri="{BB962C8B-B14F-4D97-AF65-F5344CB8AC3E}">
        <p14:creationId xmlns:p14="http://schemas.microsoft.com/office/powerpoint/2010/main" val="557443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KPK tabel piltideg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Skepast &amp; Puhkim</a:t>
            </a:r>
          </a:p>
        </p:txBody>
      </p:sp>
      <p:sp>
        <p:nvSpPr>
          <p:cNvPr id="5" name="Slide Number Placeholder 4"/>
          <p:cNvSpPr>
            <a:spLocks noGrp="1"/>
          </p:cNvSpPr>
          <p:nvPr>
            <p:ph type="sldNum" sz="quarter" idx="12"/>
          </p:nvPr>
        </p:nvSpPr>
        <p:spPr/>
        <p:txBody>
          <a:bodyPr/>
          <a:lstStyle>
            <a:lvl1pPr>
              <a:defRPr>
                <a:solidFill>
                  <a:schemeClr val="accent4"/>
                </a:solidFill>
              </a:defRPr>
            </a:lvl1pPr>
          </a:lstStyle>
          <a:p>
            <a:fld id="{88441862-4EB7-4B9B-ACEE-7F73DFBB6846}" type="slidenum">
              <a:rPr lang="en-US" smtClean="0"/>
              <a:pPr/>
              <a:t>‹#›</a:t>
            </a:fld>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2800" y="5328000"/>
            <a:ext cx="1170000" cy="190904"/>
          </a:xfrm>
          <a:prstGeom prst="rect">
            <a:avLst/>
          </a:prstGeom>
        </p:spPr>
      </p:pic>
      <p:cxnSp>
        <p:nvCxnSpPr>
          <p:cNvPr id="7" name="Straight Connector 6"/>
          <p:cNvCxnSpPr/>
          <p:nvPr userDrawn="1"/>
        </p:nvCxnSpPr>
        <p:spPr>
          <a:xfrm>
            <a:off x="0" y="5130000"/>
            <a:ext cx="7559675" cy="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sp>
        <p:nvSpPr>
          <p:cNvPr id="8" name="Table Placeholder 7"/>
          <p:cNvSpPr>
            <a:spLocks noGrp="1"/>
          </p:cNvSpPr>
          <p:nvPr>
            <p:ph type="tbl" sz="quarter" idx="14"/>
          </p:nvPr>
        </p:nvSpPr>
        <p:spPr>
          <a:xfrm>
            <a:off x="442799" y="1174769"/>
            <a:ext cx="6659999" cy="2731233"/>
          </a:xfrm>
        </p:spPr>
        <p:txBody>
          <a:bodyPr/>
          <a:lstStyle>
            <a:lvl1pPr>
              <a:defRPr>
                <a:solidFill>
                  <a:schemeClr val="tx1"/>
                </a:solidFill>
              </a:defRPr>
            </a:lvl1pPr>
          </a:lstStyle>
          <a:p>
            <a:r>
              <a:rPr lang="en-US"/>
              <a:t>Click icon to add table</a:t>
            </a:r>
            <a:endParaRPr lang="et-EE" dirty="0"/>
          </a:p>
        </p:txBody>
      </p:sp>
      <p:sp>
        <p:nvSpPr>
          <p:cNvPr id="10" name="Picture Placeholder 9"/>
          <p:cNvSpPr>
            <a:spLocks noGrp="1"/>
          </p:cNvSpPr>
          <p:nvPr>
            <p:ph type="pic" sz="quarter" idx="15"/>
          </p:nvPr>
        </p:nvSpPr>
        <p:spPr>
          <a:xfrm>
            <a:off x="442799" y="4104001"/>
            <a:ext cx="1152000" cy="828000"/>
          </a:xfrm>
          <a:solidFill>
            <a:schemeClr val="bg2"/>
          </a:solidFill>
        </p:spPr>
        <p:txBody>
          <a:bodyPr>
            <a:normAutofit/>
          </a:bodyPr>
          <a:lstStyle>
            <a:lvl1pPr>
              <a:defRPr sz="1400"/>
            </a:lvl1pPr>
          </a:lstStyle>
          <a:p>
            <a:r>
              <a:rPr lang="en-US"/>
              <a:t>Click icon to add picture</a:t>
            </a:r>
            <a:endParaRPr lang="et-EE" dirty="0"/>
          </a:p>
        </p:txBody>
      </p:sp>
      <p:sp>
        <p:nvSpPr>
          <p:cNvPr id="17" name="Picture Placeholder 9"/>
          <p:cNvSpPr>
            <a:spLocks noGrp="1"/>
          </p:cNvSpPr>
          <p:nvPr>
            <p:ph type="pic" sz="quarter" idx="16"/>
          </p:nvPr>
        </p:nvSpPr>
        <p:spPr>
          <a:xfrm>
            <a:off x="1817910" y="4113397"/>
            <a:ext cx="1152000" cy="828000"/>
          </a:xfrm>
          <a:solidFill>
            <a:schemeClr val="bg2"/>
          </a:solidFill>
        </p:spPr>
        <p:txBody>
          <a:bodyPr>
            <a:normAutofit/>
          </a:bodyPr>
          <a:lstStyle>
            <a:lvl1pPr>
              <a:defRPr sz="1400"/>
            </a:lvl1pPr>
          </a:lstStyle>
          <a:p>
            <a:r>
              <a:rPr lang="en-US"/>
              <a:t>Click icon to add picture</a:t>
            </a:r>
            <a:endParaRPr lang="et-EE" dirty="0"/>
          </a:p>
        </p:txBody>
      </p:sp>
      <p:sp>
        <p:nvSpPr>
          <p:cNvPr id="18" name="Picture Placeholder 9"/>
          <p:cNvSpPr>
            <a:spLocks noGrp="1"/>
          </p:cNvSpPr>
          <p:nvPr>
            <p:ph type="pic" sz="quarter" idx="17"/>
          </p:nvPr>
        </p:nvSpPr>
        <p:spPr>
          <a:xfrm>
            <a:off x="3193021" y="4131327"/>
            <a:ext cx="1152000" cy="828000"/>
          </a:xfrm>
          <a:solidFill>
            <a:schemeClr val="bg2"/>
          </a:solidFill>
        </p:spPr>
        <p:txBody>
          <a:bodyPr>
            <a:normAutofit/>
          </a:bodyPr>
          <a:lstStyle>
            <a:lvl1pPr>
              <a:defRPr sz="1400"/>
            </a:lvl1pPr>
          </a:lstStyle>
          <a:p>
            <a:r>
              <a:rPr lang="en-US"/>
              <a:t>Click icon to add picture</a:t>
            </a:r>
            <a:endParaRPr lang="et-EE" dirty="0"/>
          </a:p>
        </p:txBody>
      </p:sp>
      <p:sp>
        <p:nvSpPr>
          <p:cNvPr id="19" name="Picture Placeholder 9"/>
          <p:cNvSpPr>
            <a:spLocks noGrp="1"/>
          </p:cNvSpPr>
          <p:nvPr>
            <p:ph type="pic" sz="quarter" idx="18"/>
          </p:nvPr>
        </p:nvSpPr>
        <p:spPr>
          <a:xfrm>
            <a:off x="4575687" y="4131327"/>
            <a:ext cx="1152000" cy="828000"/>
          </a:xfrm>
          <a:solidFill>
            <a:schemeClr val="bg2"/>
          </a:solidFill>
        </p:spPr>
        <p:txBody>
          <a:bodyPr>
            <a:normAutofit/>
          </a:bodyPr>
          <a:lstStyle>
            <a:lvl1pPr>
              <a:defRPr sz="1400"/>
            </a:lvl1pPr>
          </a:lstStyle>
          <a:p>
            <a:r>
              <a:rPr lang="en-US"/>
              <a:t>Click icon to add picture</a:t>
            </a:r>
            <a:endParaRPr lang="et-EE" dirty="0"/>
          </a:p>
        </p:txBody>
      </p:sp>
      <p:sp>
        <p:nvSpPr>
          <p:cNvPr id="20" name="Picture Placeholder 9"/>
          <p:cNvSpPr>
            <a:spLocks noGrp="1"/>
          </p:cNvSpPr>
          <p:nvPr>
            <p:ph type="pic" sz="quarter" idx="19"/>
          </p:nvPr>
        </p:nvSpPr>
        <p:spPr>
          <a:xfrm>
            <a:off x="5950798" y="4113397"/>
            <a:ext cx="1152000" cy="828000"/>
          </a:xfrm>
          <a:solidFill>
            <a:schemeClr val="bg2"/>
          </a:solidFill>
        </p:spPr>
        <p:txBody>
          <a:bodyPr>
            <a:normAutofit/>
          </a:bodyPr>
          <a:lstStyle>
            <a:lvl1pPr>
              <a:defRPr sz="1400"/>
            </a:lvl1pPr>
          </a:lstStyle>
          <a:p>
            <a:r>
              <a:rPr lang="en-US"/>
              <a:t>Click icon to add picture</a:t>
            </a:r>
            <a:endParaRPr lang="et-EE" dirty="0"/>
          </a:p>
        </p:txBody>
      </p:sp>
    </p:spTree>
    <p:extLst>
      <p:ext uri="{BB962C8B-B14F-4D97-AF65-F5344CB8AC3E}">
        <p14:creationId xmlns:p14="http://schemas.microsoft.com/office/powerpoint/2010/main" val="174310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KPK Pildid ja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Skepast &amp; Puhkim</a:t>
            </a:r>
          </a:p>
        </p:txBody>
      </p:sp>
      <p:sp>
        <p:nvSpPr>
          <p:cNvPr id="5" name="Slide Number Placeholder 4"/>
          <p:cNvSpPr>
            <a:spLocks noGrp="1"/>
          </p:cNvSpPr>
          <p:nvPr>
            <p:ph type="sldNum" sz="quarter" idx="12"/>
          </p:nvPr>
        </p:nvSpPr>
        <p:spPr/>
        <p:txBody>
          <a:bodyPr/>
          <a:lstStyle>
            <a:lvl1pPr>
              <a:defRPr>
                <a:solidFill>
                  <a:schemeClr val="accent4"/>
                </a:solidFill>
              </a:defRPr>
            </a:lvl1pPr>
          </a:lstStyle>
          <a:p>
            <a:fld id="{88441862-4EB7-4B9B-ACEE-7F73DFBB6846}" type="slidenum">
              <a:rPr lang="en-US" smtClean="0"/>
              <a:pPr/>
              <a:t>‹#›</a:t>
            </a:fld>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2800" y="5328000"/>
            <a:ext cx="1170000" cy="190904"/>
          </a:xfrm>
          <a:prstGeom prst="rect">
            <a:avLst/>
          </a:prstGeom>
        </p:spPr>
      </p:pic>
      <p:cxnSp>
        <p:nvCxnSpPr>
          <p:cNvPr id="7" name="Straight Connector 6"/>
          <p:cNvCxnSpPr/>
          <p:nvPr userDrawn="1"/>
        </p:nvCxnSpPr>
        <p:spPr>
          <a:xfrm>
            <a:off x="0" y="5130000"/>
            <a:ext cx="7559675" cy="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5"/>
          </p:nvPr>
        </p:nvSpPr>
        <p:spPr>
          <a:xfrm>
            <a:off x="442800" y="1165373"/>
            <a:ext cx="1375110" cy="828000"/>
          </a:xfrm>
          <a:solidFill>
            <a:schemeClr val="bg2"/>
          </a:solidFill>
        </p:spPr>
        <p:txBody>
          <a:bodyPr>
            <a:normAutofit/>
          </a:bodyPr>
          <a:lstStyle>
            <a:lvl1pPr>
              <a:defRPr sz="1400"/>
            </a:lvl1pPr>
          </a:lstStyle>
          <a:p>
            <a:r>
              <a:rPr lang="en-US"/>
              <a:t>Click icon to add picture</a:t>
            </a:r>
            <a:endParaRPr lang="et-EE" dirty="0"/>
          </a:p>
        </p:txBody>
      </p:sp>
      <p:sp>
        <p:nvSpPr>
          <p:cNvPr id="13" name="Picture Placeholder 9"/>
          <p:cNvSpPr>
            <a:spLocks noGrp="1"/>
          </p:cNvSpPr>
          <p:nvPr>
            <p:ph type="pic" sz="quarter" idx="20"/>
          </p:nvPr>
        </p:nvSpPr>
        <p:spPr>
          <a:xfrm>
            <a:off x="2215936" y="1165373"/>
            <a:ext cx="1375110" cy="828000"/>
          </a:xfrm>
          <a:solidFill>
            <a:schemeClr val="bg2"/>
          </a:solidFill>
        </p:spPr>
        <p:txBody>
          <a:bodyPr>
            <a:normAutofit/>
          </a:bodyPr>
          <a:lstStyle>
            <a:lvl1pPr>
              <a:defRPr sz="1400"/>
            </a:lvl1pPr>
          </a:lstStyle>
          <a:p>
            <a:r>
              <a:rPr lang="en-US"/>
              <a:t>Click icon to add picture</a:t>
            </a:r>
            <a:endParaRPr lang="et-EE" dirty="0"/>
          </a:p>
        </p:txBody>
      </p:sp>
      <p:sp>
        <p:nvSpPr>
          <p:cNvPr id="14" name="Picture Placeholder 9"/>
          <p:cNvSpPr>
            <a:spLocks noGrp="1"/>
          </p:cNvSpPr>
          <p:nvPr>
            <p:ph type="pic" sz="quarter" idx="21"/>
          </p:nvPr>
        </p:nvSpPr>
        <p:spPr>
          <a:xfrm>
            <a:off x="5727687" y="1165373"/>
            <a:ext cx="1375110" cy="828000"/>
          </a:xfrm>
          <a:solidFill>
            <a:schemeClr val="bg2"/>
          </a:solidFill>
        </p:spPr>
        <p:txBody>
          <a:bodyPr>
            <a:normAutofit/>
          </a:bodyPr>
          <a:lstStyle>
            <a:lvl1pPr>
              <a:defRPr sz="1400"/>
            </a:lvl1pPr>
          </a:lstStyle>
          <a:p>
            <a:r>
              <a:rPr lang="en-US"/>
              <a:t>Click icon to add picture</a:t>
            </a:r>
            <a:endParaRPr lang="et-EE" dirty="0"/>
          </a:p>
        </p:txBody>
      </p:sp>
      <p:sp>
        <p:nvSpPr>
          <p:cNvPr id="15" name="Picture Placeholder 9"/>
          <p:cNvSpPr>
            <a:spLocks noGrp="1"/>
          </p:cNvSpPr>
          <p:nvPr>
            <p:ph type="pic" sz="quarter" idx="22"/>
          </p:nvPr>
        </p:nvSpPr>
        <p:spPr>
          <a:xfrm>
            <a:off x="3954551" y="1165373"/>
            <a:ext cx="1375110" cy="828000"/>
          </a:xfrm>
          <a:solidFill>
            <a:schemeClr val="bg2"/>
          </a:solidFill>
        </p:spPr>
        <p:txBody>
          <a:bodyPr>
            <a:normAutofit/>
          </a:bodyPr>
          <a:lstStyle>
            <a:lvl1pPr>
              <a:defRPr sz="1400"/>
            </a:lvl1pPr>
          </a:lstStyle>
          <a:p>
            <a:r>
              <a:rPr lang="en-US"/>
              <a:t>Click icon to add picture</a:t>
            </a:r>
            <a:endParaRPr lang="et-EE" dirty="0"/>
          </a:p>
        </p:txBody>
      </p:sp>
      <p:sp>
        <p:nvSpPr>
          <p:cNvPr id="16" name="Picture Placeholder 9"/>
          <p:cNvSpPr>
            <a:spLocks noGrp="1"/>
          </p:cNvSpPr>
          <p:nvPr>
            <p:ph type="pic" sz="quarter" idx="23"/>
          </p:nvPr>
        </p:nvSpPr>
        <p:spPr>
          <a:xfrm>
            <a:off x="442800" y="2499429"/>
            <a:ext cx="1375110" cy="828000"/>
          </a:xfrm>
          <a:solidFill>
            <a:schemeClr val="bg2"/>
          </a:solidFill>
        </p:spPr>
        <p:txBody>
          <a:bodyPr>
            <a:normAutofit/>
          </a:bodyPr>
          <a:lstStyle>
            <a:lvl1pPr>
              <a:defRPr sz="1400"/>
            </a:lvl1pPr>
          </a:lstStyle>
          <a:p>
            <a:r>
              <a:rPr lang="en-US"/>
              <a:t>Click icon to add picture</a:t>
            </a:r>
            <a:endParaRPr lang="et-EE" dirty="0"/>
          </a:p>
        </p:txBody>
      </p:sp>
      <p:sp>
        <p:nvSpPr>
          <p:cNvPr id="21" name="Picture Placeholder 9"/>
          <p:cNvSpPr>
            <a:spLocks noGrp="1"/>
          </p:cNvSpPr>
          <p:nvPr>
            <p:ph type="pic" sz="quarter" idx="24"/>
          </p:nvPr>
        </p:nvSpPr>
        <p:spPr>
          <a:xfrm>
            <a:off x="2215936" y="2499429"/>
            <a:ext cx="1375110" cy="828000"/>
          </a:xfrm>
          <a:solidFill>
            <a:schemeClr val="bg2"/>
          </a:solidFill>
        </p:spPr>
        <p:txBody>
          <a:bodyPr>
            <a:normAutofit/>
          </a:bodyPr>
          <a:lstStyle>
            <a:lvl1pPr>
              <a:defRPr sz="1400"/>
            </a:lvl1pPr>
          </a:lstStyle>
          <a:p>
            <a:r>
              <a:rPr lang="en-US"/>
              <a:t>Click icon to add picture</a:t>
            </a:r>
            <a:endParaRPr lang="et-EE" dirty="0"/>
          </a:p>
        </p:txBody>
      </p:sp>
      <p:sp>
        <p:nvSpPr>
          <p:cNvPr id="22" name="Picture Placeholder 9"/>
          <p:cNvSpPr>
            <a:spLocks noGrp="1"/>
          </p:cNvSpPr>
          <p:nvPr>
            <p:ph type="pic" sz="quarter" idx="25"/>
          </p:nvPr>
        </p:nvSpPr>
        <p:spPr>
          <a:xfrm>
            <a:off x="5727687" y="2499429"/>
            <a:ext cx="1375110" cy="828000"/>
          </a:xfrm>
          <a:solidFill>
            <a:schemeClr val="bg2"/>
          </a:solidFill>
        </p:spPr>
        <p:txBody>
          <a:bodyPr>
            <a:normAutofit/>
          </a:bodyPr>
          <a:lstStyle>
            <a:lvl1pPr>
              <a:defRPr sz="1400"/>
            </a:lvl1pPr>
          </a:lstStyle>
          <a:p>
            <a:r>
              <a:rPr lang="en-US"/>
              <a:t>Click icon to add picture</a:t>
            </a:r>
            <a:endParaRPr lang="et-EE" dirty="0"/>
          </a:p>
        </p:txBody>
      </p:sp>
      <p:sp>
        <p:nvSpPr>
          <p:cNvPr id="23" name="Picture Placeholder 9"/>
          <p:cNvSpPr>
            <a:spLocks noGrp="1"/>
          </p:cNvSpPr>
          <p:nvPr>
            <p:ph type="pic" sz="quarter" idx="26"/>
          </p:nvPr>
        </p:nvSpPr>
        <p:spPr>
          <a:xfrm>
            <a:off x="3954551" y="2499429"/>
            <a:ext cx="1375110" cy="828000"/>
          </a:xfrm>
          <a:solidFill>
            <a:schemeClr val="bg2"/>
          </a:solidFill>
        </p:spPr>
        <p:txBody>
          <a:bodyPr>
            <a:normAutofit/>
          </a:bodyPr>
          <a:lstStyle>
            <a:lvl1pPr>
              <a:defRPr sz="1400"/>
            </a:lvl1pPr>
          </a:lstStyle>
          <a:p>
            <a:r>
              <a:rPr lang="en-US"/>
              <a:t>Click icon to add picture</a:t>
            </a:r>
            <a:endParaRPr lang="et-EE" dirty="0"/>
          </a:p>
        </p:txBody>
      </p:sp>
      <p:sp>
        <p:nvSpPr>
          <p:cNvPr id="24" name="Picture Placeholder 9"/>
          <p:cNvSpPr>
            <a:spLocks noGrp="1"/>
          </p:cNvSpPr>
          <p:nvPr>
            <p:ph type="pic" sz="quarter" idx="27"/>
          </p:nvPr>
        </p:nvSpPr>
        <p:spPr>
          <a:xfrm>
            <a:off x="442800" y="3833486"/>
            <a:ext cx="1375110" cy="828000"/>
          </a:xfrm>
          <a:solidFill>
            <a:schemeClr val="bg2"/>
          </a:solidFill>
        </p:spPr>
        <p:txBody>
          <a:bodyPr>
            <a:normAutofit/>
          </a:bodyPr>
          <a:lstStyle>
            <a:lvl1pPr>
              <a:defRPr sz="1400"/>
            </a:lvl1pPr>
          </a:lstStyle>
          <a:p>
            <a:r>
              <a:rPr lang="en-US"/>
              <a:t>Click icon to add picture</a:t>
            </a:r>
            <a:endParaRPr lang="et-EE" dirty="0"/>
          </a:p>
        </p:txBody>
      </p:sp>
      <p:sp>
        <p:nvSpPr>
          <p:cNvPr id="25" name="Picture Placeholder 9"/>
          <p:cNvSpPr>
            <a:spLocks noGrp="1"/>
          </p:cNvSpPr>
          <p:nvPr>
            <p:ph type="pic" sz="quarter" idx="28"/>
          </p:nvPr>
        </p:nvSpPr>
        <p:spPr>
          <a:xfrm>
            <a:off x="2215936" y="3833486"/>
            <a:ext cx="1375110" cy="828000"/>
          </a:xfrm>
          <a:solidFill>
            <a:schemeClr val="bg2"/>
          </a:solidFill>
        </p:spPr>
        <p:txBody>
          <a:bodyPr>
            <a:normAutofit/>
          </a:bodyPr>
          <a:lstStyle>
            <a:lvl1pPr>
              <a:defRPr sz="1400"/>
            </a:lvl1pPr>
          </a:lstStyle>
          <a:p>
            <a:r>
              <a:rPr lang="en-US"/>
              <a:t>Click icon to add picture</a:t>
            </a:r>
            <a:endParaRPr lang="et-EE" dirty="0"/>
          </a:p>
        </p:txBody>
      </p:sp>
      <p:sp>
        <p:nvSpPr>
          <p:cNvPr id="26" name="Picture Placeholder 9"/>
          <p:cNvSpPr>
            <a:spLocks noGrp="1"/>
          </p:cNvSpPr>
          <p:nvPr>
            <p:ph type="pic" sz="quarter" idx="29"/>
          </p:nvPr>
        </p:nvSpPr>
        <p:spPr>
          <a:xfrm>
            <a:off x="5727687" y="3833486"/>
            <a:ext cx="1375110" cy="828000"/>
          </a:xfrm>
          <a:solidFill>
            <a:schemeClr val="bg2"/>
          </a:solidFill>
        </p:spPr>
        <p:txBody>
          <a:bodyPr>
            <a:normAutofit/>
          </a:bodyPr>
          <a:lstStyle>
            <a:lvl1pPr>
              <a:defRPr sz="1400"/>
            </a:lvl1pPr>
          </a:lstStyle>
          <a:p>
            <a:r>
              <a:rPr lang="en-US"/>
              <a:t>Click icon to add picture</a:t>
            </a:r>
            <a:endParaRPr lang="et-EE" dirty="0"/>
          </a:p>
        </p:txBody>
      </p:sp>
      <p:sp>
        <p:nvSpPr>
          <p:cNvPr id="27" name="Picture Placeholder 9"/>
          <p:cNvSpPr>
            <a:spLocks noGrp="1"/>
          </p:cNvSpPr>
          <p:nvPr>
            <p:ph type="pic" sz="quarter" idx="30"/>
          </p:nvPr>
        </p:nvSpPr>
        <p:spPr>
          <a:xfrm>
            <a:off x="3954551" y="3833486"/>
            <a:ext cx="1375110" cy="828000"/>
          </a:xfrm>
          <a:solidFill>
            <a:schemeClr val="bg2"/>
          </a:solidFill>
        </p:spPr>
        <p:txBody>
          <a:bodyPr>
            <a:normAutofit/>
          </a:bodyPr>
          <a:lstStyle>
            <a:lvl1pPr>
              <a:defRPr sz="1400"/>
            </a:lvl1pPr>
          </a:lstStyle>
          <a:p>
            <a:r>
              <a:rPr lang="en-US"/>
              <a:t>Click icon to add picture</a:t>
            </a:r>
            <a:endParaRPr lang="et-EE" dirty="0"/>
          </a:p>
        </p:txBody>
      </p:sp>
      <p:sp>
        <p:nvSpPr>
          <p:cNvPr id="9" name="Text Placeholder 8"/>
          <p:cNvSpPr>
            <a:spLocks noGrp="1"/>
          </p:cNvSpPr>
          <p:nvPr>
            <p:ph type="body" sz="quarter" idx="31" hasCustomPrompt="1"/>
          </p:nvPr>
        </p:nvSpPr>
        <p:spPr>
          <a:xfrm>
            <a:off x="442801" y="2030916"/>
            <a:ext cx="1375110" cy="326568"/>
          </a:xfrm>
        </p:spPr>
        <p:txBody>
          <a:bodyPr>
            <a:normAutofit/>
          </a:bodyPr>
          <a:lstStyle>
            <a:lvl1pPr marL="0" indent="0">
              <a:buNone/>
              <a:defRPr sz="1200" baseline="0"/>
            </a:lvl1pPr>
          </a:lstStyle>
          <a:p>
            <a:pPr lvl="0"/>
            <a:r>
              <a:rPr lang="en-US" dirty="0"/>
              <a:t>Click </a:t>
            </a:r>
            <a:r>
              <a:rPr lang="et-EE" dirty="0" err="1"/>
              <a:t>to</a:t>
            </a:r>
            <a:r>
              <a:rPr lang="et-EE" dirty="0"/>
              <a:t> </a:t>
            </a:r>
            <a:r>
              <a:rPr lang="et-EE" dirty="0" err="1"/>
              <a:t>tex</a:t>
            </a:r>
            <a:endParaRPr lang="et-EE" dirty="0"/>
          </a:p>
        </p:txBody>
      </p:sp>
      <p:sp>
        <p:nvSpPr>
          <p:cNvPr id="28" name="Text Placeholder 8"/>
          <p:cNvSpPr>
            <a:spLocks noGrp="1"/>
          </p:cNvSpPr>
          <p:nvPr>
            <p:ph type="body" sz="quarter" idx="32" hasCustomPrompt="1"/>
          </p:nvPr>
        </p:nvSpPr>
        <p:spPr>
          <a:xfrm>
            <a:off x="442800" y="3362144"/>
            <a:ext cx="1375110" cy="326568"/>
          </a:xfrm>
        </p:spPr>
        <p:txBody>
          <a:bodyPr>
            <a:normAutofit/>
          </a:bodyPr>
          <a:lstStyle>
            <a:lvl1pPr marL="0" indent="0">
              <a:buNone/>
              <a:defRPr sz="1200" baseline="0"/>
            </a:lvl1pPr>
          </a:lstStyle>
          <a:p>
            <a:pPr lvl="0"/>
            <a:r>
              <a:rPr lang="en-US" dirty="0"/>
              <a:t>Click </a:t>
            </a:r>
            <a:r>
              <a:rPr lang="et-EE" dirty="0" err="1"/>
              <a:t>to</a:t>
            </a:r>
            <a:r>
              <a:rPr lang="et-EE" dirty="0"/>
              <a:t> </a:t>
            </a:r>
            <a:r>
              <a:rPr lang="et-EE" dirty="0" err="1"/>
              <a:t>tex</a:t>
            </a:r>
            <a:endParaRPr lang="et-EE" dirty="0"/>
          </a:p>
        </p:txBody>
      </p:sp>
      <p:sp>
        <p:nvSpPr>
          <p:cNvPr id="29" name="Text Placeholder 8"/>
          <p:cNvSpPr>
            <a:spLocks noGrp="1"/>
          </p:cNvSpPr>
          <p:nvPr>
            <p:ph type="body" sz="quarter" idx="33" hasCustomPrompt="1"/>
          </p:nvPr>
        </p:nvSpPr>
        <p:spPr>
          <a:xfrm>
            <a:off x="442800" y="4696201"/>
            <a:ext cx="1375110" cy="326568"/>
          </a:xfrm>
        </p:spPr>
        <p:txBody>
          <a:bodyPr>
            <a:normAutofit/>
          </a:bodyPr>
          <a:lstStyle>
            <a:lvl1pPr marL="0" indent="0">
              <a:buNone/>
              <a:defRPr sz="1200" baseline="0"/>
            </a:lvl1pPr>
          </a:lstStyle>
          <a:p>
            <a:pPr lvl="0"/>
            <a:r>
              <a:rPr lang="en-US" dirty="0"/>
              <a:t>Click </a:t>
            </a:r>
            <a:r>
              <a:rPr lang="et-EE" dirty="0" err="1"/>
              <a:t>to</a:t>
            </a:r>
            <a:r>
              <a:rPr lang="et-EE" dirty="0"/>
              <a:t> </a:t>
            </a:r>
            <a:r>
              <a:rPr lang="et-EE" dirty="0" err="1"/>
              <a:t>tex</a:t>
            </a:r>
            <a:endParaRPr lang="et-EE" dirty="0"/>
          </a:p>
        </p:txBody>
      </p:sp>
      <p:sp>
        <p:nvSpPr>
          <p:cNvPr id="30" name="Text Placeholder 8"/>
          <p:cNvSpPr>
            <a:spLocks noGrp="1"/>
          </p:cNvSpPr>
          <p:nvPr>
            <p:ph type="body" sz="quarter" idx="34" hasCustomPrompt="1"/>
          </p:nvPr>
        </p:nvSpPr>
        <p:spPr>
          <a:xfrm>
            <a:off x="2215936" y="2030916"/>
            <a:ext cx="1375110" cy="326568"/>
          </a:xfrm>
        </p:spPr>
        <p:txBody>
          <a:bodyPr>
            <a:normAutofit/>
          </a:bodyPr>
          <a:lstStyle>
            <a:lvl1pPr marL="0" indent="0">
              <a:buNone/>
              <a:defRPr sz="1200" baseline="0"/>
            </a:lvl1pPr>
          </a:lstStyle>
          <a:p>
            <a:pPr lvl="0"/>
            <a:r>
              <a:rPr lang="en-US" dirty="0"/>
              <a:t>Click </a:t>
            </a:r>
            <a:r>
              <a:rPr lang="et-EE" dirty="0" err="1"/>
              <a:t>to</a:t>
            </a:r>
            <a:r>
              <a:rPr lang="et-EE" dirty="0"/>
              <a:t> </a:t>
            </a:r>
            <a:r>
              <a:rPr lang="et-EE" dirty="0" err="1"/>
              <a:t>tex</a:t>
            </a:r>
            <a:endParaRPr lang="et-EE" dirty="0"/>
          </a:p>
        </p:txBody>
      </p:sp>
      <p:sp>
        <p:nvSpPr>
          <p:cNvPr id="31" name="Text Placeholder 8"/>
          <p:cNvSpPr>
            <a:spLocks noGrp="1"/>
          </p:cNvSpPr>
          <p:nvPr>
            <p:ph type="body" sz="quarter" idx="35" hasCustomPrompt="1"/>
          </p:nvPr>
        </p:nvSpPr>
        <p:spPr>
          <a:xfrm>
            <a:off x="2215935" y="3362144"/>
            <a:ext cx="1375110" cy="326568"/>
          </a:xfrm>
        </p:spPr>
        <p:txBody>
          <a:bodyPr>
            <a:normAutofit/>
          </a:bodyPr>
          <a:lstStyle>
            <a:lvl1pPr marL="0" indent="0">
              <a:buNone/>
              <a:defRPr sz="1200" baseline="0"/>
            </a:lvl1pPr>
          </a:lstStyle>
          <a:p>
            <a:pPr lvl="0"/>
            <a:r>
              <a:rPr lang="en-US" dirty="0"/>
              <a:t>Click </a:t>
            </a:r>
            <a:r>
              <a:rPr lang="et-EE" dirty="0" err="1"/>
              <a:t>to</a:t>
            </a:r>
            <a:r>
              <a:rPr lang="et-EE" dirty="0"/>
              <a:t> </a:t>
            </a:r>
            <a:r>
              <a:rPr lang="et-EE" dirty="0" err="1"/>
              <a:t>tex</a:t>
            </a:r>
            <a:endParaRPr lang="et-EE" dirty="0"/>
          </a:p>
        </p:txBody>
      </p:sp>
      <p:sp>
        <p:nvSpPr>
          <p:cNvPr id="32" name="Text Placeholder 8"/>
          <p:cNvSpPr>
            <a:spLocks noGrp="1"/>
          </p:cNvSpPr>
          <p:nvPr>
            <p:ph type="body" sz="quarter" idx="36" hasCustomPrompt="1"/>
          </p:nvPr>
        </p:nvSpPr>
        <p:spPr>
          <a:xfrm>
            <a:off x="2215935" y="4696201"/>
            <a:ext cx="1375110" cy="326568"/>
          </a:xfrm>
        </p:spPr>
        <p:txBody>
          <a:bodyPr>
            <a:normAutofit/>
          </a:bodyPr>
          <a:lstStyle>
            <a:lvl1pPr marL="0" indent="0">
              <a:buNone/>
              <a:defRPr sz="1200" baseline="0"/>
            </a:lvl1pPr>
          </a:lstStyle>
          <a:p>
            <a:pPr lvl="0"/>
            <a:r>
              <a:rPr lang="en-US" dirty="0"/>
              <a:t>Click </a:t>
            </a:r>
            <a:r>
              <a:rPr lang="et-EE" dirty="0" err="1"/>
              <a:t>to</a:t>
            </a:r>
            <a:r>
              <a:rPr lang="et-EE" dirty="0"/>
              <a:t> </a:t>
            </a:r>
            <a:r>
              <a:rPr lang="et-EE" dirty="0" err="1"/>
              <a:t>tex</a:t>
            </a:r>
            <a:endParaRPr lang="et-EE" dirty="0"/>
          </a:p>
        </p:txBody>
      </p:sp>
      <p:sp>
        <p:nvSpPr>
          <p:cNvPr id="33" name="Text Placeholder 8"/>
          <p:cNvSpPr>
            <a:spLocks noGrp="1"/>
          </p:cNvSpPr>
          <p:nvPr>
            <p:ph type="body" sz="quarter" idx="37" hasCustomPrompt="1"/>
          </p:nvPr>
        </p:nvSpPr>
        <p:spPr>
          <a:xfrm>
            <a:off x="3954551" y="2034122"/>
            <a:ext cx="1375110" cy="326568"/>
          </a:xfrm>
        </p:spPr>
        <p:txBody>
          <a:bodyPr>
            <a:normAutofit/>
          </a:bodyPr>
          <a:lstStyle>
            <a:lvl1pPr marL="0" indent="0">
              <a:buNone/>
              <a:defRPr sz="1200" baseline="0"/>
            </a:lvl1pPr>
          </a:lstStyle>
          <a:p>
            <a:pPr lvl="0"/>
            <a:r>
              <a:rPr lang="en-US" dirty="0"/>
              <a:t>Click </a:t>
            </a:r>
            <a:r>
              <a:rPr lang="et-EE" dirty="0" err="1"/>
              <a:t>to</a:t>
            </a:r>
            <a:r>
              <a:rPr lang="et-EE" dirty="0"/>
              <a:t> </a:t>
            </a:r>
            <a:r>
              <a:rPr lang="et-EE" dirty="0" err="1"/>
              <a:t>tex</a:t>
            </a:r>
            <a:endParaRPr lang="et-EE" dirty="0"/>
          </a:p>
        </p:txBody>
      </p:sp>
      <p:sp>
        <p:nvSpPr>
          <p:cNvPr id="34" name="Text Placeholder 8"/>
          <p:cNvSpPr>
            <a:spLocks noGrp="1"/>
          </p:cNvSpPr>
          <p:nvPr>
            <p:ph type="body" sz="quarter" idx="38" hasCustomPrompt="1"/>
          </p:nvPr>
        </p:nvSpPr>
        <p:spPr>
          <a:xfrm>
            <a:off x="3954551" y="3359050"/>
            <a:ext cx="1375110" cy="326568"/>
          </a:xfrm>
        </p:spPr>
        <p:txBody>
          <a:bodyPr>
            <a:normAutofit/>
          </a:bodyPr>
          <a:lstStyle>
            <a:lvl1pPr marL="0" indent="0">
              <a:buNone/>
              <a:defRPr sz="1200" baseline="0"/>
            </a:lvl1pPr>
          </a:lstStyle>
          <a:p>
            <a:pPr lvl="0"/>
            <a:r>
              <a:rPr lang="en-US" dirty="0"/>
              <a:t>Click </a:t>
            </a:r>
            <a:r>
              <a:rPr lang="et-EE" dirty="0" err="1"/>
              <a:t>to</a:t>
            </a:r>
            <a:r>
              <a:rPr lang="et-EE" dirty="0"/>
              <a:t> </a:t>
            </a:r>
            <a:r>
              <a:rPr lang="et-EE" dirty="0" err="1"/>
              <a:t>tex</a:t>
            </a:r>
            <a:endParaRPr lang="et-EE" dirty="0"/>
          </a:p>
        </p:txBody>
      </p:sp>
      <p:sp>
        <p:nvSpPr>
          <p:cNvPr id="35" name="Text Placeholder 8"/>
          <p:cNvSpPr>
            <a:spLocks noGrp="1"/>
          </p:cNvSpPr>
          <p:nvPr>
            <p:ph type="body" sz="quarter" idx="39" hasCustomPrompt="1"/>
          </p:nvPr>
        </p:nvSpPr>
        <p:spPr>
          <a:xfrm>
            <a:off x="3954551" y="4696201"/>
            <a:ext cx="1375110" cy="326568"/>
          </a:xfrm>
        </p:spPr>
        <p:txBody>
          <a:bodyPr>
            <a:normAutofit/>
          </a:bodyPr>
          <a:lstStyle>
            <a:lvl1pPr marL="0" indent="0">
              <a:buNone/>
              <a:defRPr sz="1200" baseline="0"/>
            </a:lvl1pPr>
          </a:lstStyle>
          <a:p>
            <a:pPr lvl="0"/>
            <a:r>
              <a:rPr lang="en-US" dirty="0"/>
              <a:t>Click </a:t>
            </a:r>
            <a:r>
              <a:rPr lang="et-EE" dirty="0" err="1"/>
              <a:t>to</a:t>
            </a:r>
            <a:r>
              <a:rPr lang="et-EE" dirty="0"/>
              <a:t> </a:t>
            </a:r>
            <a:r>
              <a:rPr lang="et-EE" dirty="0" err="1"/>
              <a:t>tex</a:t>
            </a:r>
            <a:endParaRPr lang="et-EE" dirty="0"/>
          </a:p>
        </p:txBody>
      </p:sp>
      <p:sp>
        <p:nvSpPr>
          <p:cNvPr id="36" name="Text Placeholder 8"/>
          <p:cNvSpPr>
            <a:spLocks noGrp="1"/>
          </p:cNvSpPr>
          <p:nvPr>
            <p:ph type="body" sz="quarter" idx="40" hasCustomPrompt="1"/>
          </p:nvPr>
        </p:nvSpPr>
        <p:spPr>
          <a:xfrm>
            <a:off x="5727688" y="2034468"/>
            <a:ext cx="1375110" cy="326568"/>
          </a:xfrm>
        </p:spPr>
        <p:txBody>
          <a:bodyPr>
            <a:normAutofit/>
          </a:bodyPr>
          <a:lstStyle>
            <a:lvl1pPr marL="0" indent="0">
              <a:buNone/>
              <a:defRPr sz="1200" baseline="0"/>
            </a:lvl1pPr>
          </a:lstStyle>
          <a:p>
            <a:pPr lvl="0"/>
            <a:r>
              <a:rPr lang="en-US" dirty="0"/>
              <a:t>Click </a:t>
            </a:r>
            <a:r>
              <a:rPr lang="et-EE" dirty="0" err="1"/>
              <a:t>to</a:t>
            </a:r>
            <a:r>
              <a:rPr lang="et-EE" dirty="0"/>
              <a:t> </a:t>
            </a:r>
            <a:r>
              <a:rPr lang="et-EE" dirty="0" err="1"/>
              <a:t>tex</a:t>
            </a:r>
            <a:endParaRPr lang="et-EE" dirty="0"/>
          </a:p>
        </p:txBody>
      </p:sp>
      <p:sp>
        <p:nvSpPr>
          <p:cNvPr id="37" name="Text Placeholder 8"/>
          <p:cNvSpPr>
            <a:spLocks noGrp="1"/>
          </p:cNvSpPr>
          <p:nvPr>
            <p:ph type="body" sz="quarter" idx="41" hasCustomPrompt="1"/>
          </p:nvPr>
        </p:nvSpPr>
        <p:spPr>
          <a:xfrm>
            <a:off x="5727687" y="3365696"/>
            <a:ext cx="1375110" cy="326568"/>
          </a:xfrm>
        </p:spPr>
        <p:txBody>
          <a:bodyPr>
            <a:normAutofit/>
          </a:bodyPr>
          <a:lstStyle>
            <a:lvl1pPr marL="0" indent="0">
              <a:buNone/>
              <a:defRPr sz="1200" baseline="0"/>
            </a:lvl1pPr>
          </a:lstStyle>
          <a:p>
            <a:pPr lvl="0"/>
            <a:r>
              <a:rPr lang="en-US" dirty="0"/>
              <a:t>Click </a:t>
            </a:r>
            <a:r>
              <a:rPr lang="et-EE" dirty="0" err="1"/>
              <a:t>to</a:t>
            </a:r>
            <a:r>
              <a:rPr lang="et-EE" dirty="0"/>
              <a:t> </a:t>
            </a:r>
            <a:r>
              <a:rPr lang="et-EE" dirty="0" err="1"/>
              <a:t>tex</a:t>
            </a:r>
            <a:endParaRPr lang="et-EE" dirty="0"/>
          </a:p>
        </p:txBody>
      </p:sp>
      <p:sp>
        <p:nvSpPr>
          <p:cNvPr id="38" name="Text Placeholder 8"/>
          <p:cNvSpPr>
            <a:spLocks noGrp="1"/>
          </p:cNvSpPr>
          <p:nvPr>
            <p:ph type="body" sz="quarter" idx="42" hasCustomPrompt="1"/>
          </p:nvPr>
        </p:nvSpPr>
        <p:spPr>
          <a:xfrm>
            <a:off x="5727687" y="4699753"/>
            <a:ext cx="1375110" cy="326568"/>
          </a:xfrm>
        </p:spPr>
        <p:txBody>
          <a:bodyPr>
            <a:normAutofit/>
          </a:bodyPr>
          <a:lstStyle>
            <a:lvl1pPr marL="0" indent="0">
              <a:buNone/>
              <a:defRPr sz="1200" baseline="0"/>
            </a:lvl1pPr>
          </a:lstStyle>
          <a:p>
            <a:pPr lvl="0"/>
            <a:r>
              <a:rPr lang="en-US" dirty="0"/>
              <a:t>Click </a:t>
            </a:r>
            <a:r>
              <a:rPr lang="et-EE" dirty="0" err="1"/>
              <a:t>to</a:t>
            </a:r>
            <a:r>
              <a:rPr lang="et-EE" dirty="0"/>
              <a:t> </a:t>
            </a:r>
            <a:r>
              <a:rPr lang="et-EE" dirty="0" err="1"/>
              <a:t>tex</a:t>
            </a:r>
            <a:endParaRPr lang="et-EE" dirty="0"/>
          </a:p>
        </p:txBody>
      </p:sp>
    </p:spTree>
    <p:extLst>
      <p:ext uri="{BB962C8B-B14F-4D97-AF65-F5344CB8AC3E}">
        <p14:creationId xmlns:p14="http://schemas.microsoft.com/office/powerpoint/2010/main" val="424788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PK Foto Sinisega">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7559675" cy="5688013"/>
          </a:xfrm>
        </p:spPr>
        <p:txBody>
          <a:bodyPr/>
          <a:lstStyle/>
          <a:p>
            <a:r>
              <a:rPr lang="en-US"/>
              <a:t>Click icon to add picture</a:t>
            </a:r>
            <a:endParaRPr lang="et-EE"/>
          </a:p>
        </p:txBody>
      </p:sp>
      <p:sp>
        <p:nvSpPr>
          <p:cNvPr id="2" name="Title 1"/>
          <p:cNvSpPr>
            <a:spLocks noGrp="1"/>
          </p:cNvSpPr>
          <p:nvPr>
            <p:ph type="title"/>
          </p:nvPr>
        </p:nvSpPr>
        <p:spPr>
          <a:xfrm>
            <a:off x="442800" y="382771"/>
            <a:ext cx="6660000" cy="594000"/>
          </a:xfrm>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4738604" y="3776423"/>
            <a:ext cx="2364196" cy="1338141"/>
          </a:xfrm>
          <a:solidFill>
            <a:schemeClr val="accent1"/>
          </a:solidFill>
        </p:spPr>
        <p:txBody>
          <a:bodyPr lIns="180000" tIns="180000" rIns="180000" bIns="180000" anchor="b">
            <a:spAutoFit/>
          </a:bodyPr>
          <a:lstStyle>
            <a:lvl1pPr>
              <a:spcBef>
                <a:spcPts val="200"/>
              </a:spcBef>
              <a:buClr>
                <a:schemeClr val="accent2"/>
              </a:buClr>
              <a:defRPr sz="1000" b="1">
                <a:solidFill>
                  <a:schemeClr val="bg1"/>
                </a:solidFill>
              </a:defRPr>
            </a:lvl1pPr>
            <a:lvl2pPr>
              <a:spcBef>
                <a:spcPts val="200"/>
              </a:spcBef>
              <a:buClr>
                <a:schemeClr val="accent2"/>
              </a:buClr>
              <a:defRPr sz="1000">
                <a:solidFill>
                  <a:schemeClr val="bg1"/>
                </a:solidFill>
              </a:defRPr>
            </a:lvl2pPr>
            <a:lvl3pPr>
              <a:spcBef>
                <a:spcPts val="200"/>
              </a:spcBef>
              <a:buClr>
                <a:schemeClr val="accent2"/>
              </a:buClr>
              <a:defRPr sz="1000">
                <a:solidFill>
                  <a:schemeClr val="bg1"/>
                </a:solidFill>
              </a:defRPr>
            </a:lvl3pPr>
            <a:lvl4pPr>
              <a:spcBef>
                <a:spcPts val="200"/>
              </a:spcBef>
              <a:buClr>
                <a:schemeClr val="accent2"/>
              </a:buClr>
              <a:defRPr sz="1000">
                <a:solidFill>
                  <a:schemeClr val="bg1"/>
                </a:solidFill>
              </a:defRPr>
            </a:lvl4pPr>
            <a:lvl5pPr>
              <a:spcBef>
                <a:spcPts val="200"/>
              </a:spcBef>
              <a:buClr>
                <a:schemeClr val="accent2"/>
              </a:buCl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8796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800" y="382770"/>
            <a:ext cx="6660000" cy="594000"/>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2799" y="1228165"/>
            <a:ext cx="6660000" cy="379207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504143" y="5271946"/>
            <a:ext cx="4598656" cy="302834"/>
          </a:xfrm>
          <a:prstGeom prst="rect">
            <a:avLst/>
          </a:prstGeom>
        </p:spPr>
        <p:txBody>
          <a:bodyPr vert="horz" lIns="91440" tIns="45720" rIns="0" bIns="45720" rtlCol="0" anchor="ctr"/>
          <a:lstStyle>
            <a:lvl1pPr algn="r">
              <a:defRPr sz="800" cap="all" baseline="0">
                <a:solidFill>
                  <a:schemeClr val="accent1"/>
                </a:solidFill>
              </a:defRPr>
            </a:lvl1pPr>
          </a:lstStyle>
          <a:p>
            <a:r>
              <a:rPr lang="et-EE"/>
              <a:t>Skepast &amp; Puhkim</a:t>
            </a:r>
            <a:endParaRPr lang="en-US" dirty="0"/>
          </a:p>
        </p:txBody>
      </p:sp>
      <p:sp>
        <p:nvSpPr>
          <p:cNvPr id="6" name="Slide Number Placeholder 5"/>
          <p:cNvSpPr>
            <a:spLocks noGrp="1"/>
          </p:cNvSpPr>
          <p:nvPr>
            <p:ph type="sldNum" sz="quarter" idx="4"/>
          </p:nvPr>
        </p:nvSpPr>
        <p:spPr>
          <a:xfrm>
            <a:off x="7127999" y="5271946"/>
            <a:ext cx="233675" cy="302834"/>
          </a:xfrm>
          <a:prstGeom prst="rect">
            <a:avLst/>
          </a:prstGeom>
        </p:spPr>
        <p:txBody>
          <a:bodyPr vert="horz" lIns="0" tIns="0" rIns="0" bIns="0" rtlCol="0" anchor="ctr"/>
          <a:lstStyle>
            <a:lvl1pPr algn="r">
              <a:defRPr sz="800">
                <a:solidFill>
                  <a:schemeClr val="accent4"/>
                </a:solidFill>
                <a:latin typeface="Verdana" panose="020B0604030504040204" pitchFamily="34" charset="0"/>
                <a:ea typeface="Verdana" panose="020B0604030504040204" pitchFamily="34" charset="0"/>
                <a:cs typeface="Verdana" panose="020B0604030504040204" pitchFamily="34" charset="0"/>
              </a:defRPr>
            </a:lvl1pPr>
          </a:lstStyle>
          <a:p>
            <a:fld id="{88441862-4EB7-4B9B-ACEE-7F73DFBB6846}" type="slidenum">
              <a:rPr lang="en-US" smtClean="0"/>
              <a:pPr/>
              <a:t>‹#›</a:t>
            </a:fld>
            <a:endParaRPr lang="en-US" dirty="0"/>
          </a:p>
        </p:txBody>
      </p:sp>
    </p:spTree>
    <p:extLst>
      <p:ext uri="{BB962C8B-B14F-4D97-AF65-F5344CB8AC3E}">
        <p14:creationId xmlns:p14="http://schemas.microsoft.com/office/powerpoint/2010/main" val="856091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8" r:id="rId4"/>
    <p:sldLayoutId id="2147483654" r:id="rId5"/>
    <p:sldLayoutId id="2147483661" r:id="rId6"/>
    <p:sldLayoutId id="2147483662" r:id="rId7"/>
    <p:sldLayoutId id="2147483663" r:id="rId8"/>
    <p:sldLayoutId id="2147483659" r:id="rId9"/>
    <p:sldLayoutId id="2147483660" r:id="rId10"/>
    <p:sldLayoutId id="2147483655" r:id="rId11"/>
  </p:sldLayoutIdLst>
  <p:hf hdr="0" dt="0"/>
  <p:txStyles>
    <p:titleStyle>
      <a:lvl1pPr algn="l" defTabSz="567019" rtl="0" eaLnBrk="1" latinLnBrk="0" hangingPunct="1">
        <a:lnSpc>
          <a:spcPct val="100000"/>
        </a:lnSpc>
        <a:spcBef>
          <a:spcPct val="0"/>
        </a:spcBef>
        <a:buNone/>
        <a:defRPr sz="1900" kern="1200" cap="all"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141755" indent="-141755" algn="l" defTabSz="567019" rtl="0" eaLnBrk="1" latinLnBrk="0" hangingPunct="1">
        <a:lnSpc>
          <a:spcPct val="100000"/>
        </a:lnSpc>
        <a:spcBef>
          <a:spcPts val="200"/>
        </a:spcBef>
        <a:spcAft>
          <a:spcPts val="200"/>
        </a:spcAft>
        <a:buClr>
          <a:schemeClr val="accent1"/>
        </a:buClr>
        <a:buSzPct val="105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25265" indent="-141755" algn="l" defTabSz="567019" rtl="0" eaLnBrk="1" latinLnBrk="0" hangingPunct="1">
        <a:lnSpc>
          <a:spcPct val="100000"/>
        </a:lnSpc>
        <a:spcBef>
          <a:spcPts val="200"/>
        </a:spcBef>
        <a:spcAft>
          <a:spcPts val="200"/>
        </a:spcAft>
        <a:buClr>
          <a:schemeClr val="accent1"/>
        </a:buClr>
        <a:buSzPct val="105000"/>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708774" indent="-141755" algn="l" defTabSz="567019" rtl="0" eaLnBrk="1" latinLnBrk="0" hangingPunct="1">
        <a:lnSpc>
          <a:spcPct val="100000"/>
        </a:lnSpc>
        <a:spcBef>
          <a:spcPts val="200"/>
        </a:spcBef>
        <a:spcAft>
          <a:spcPts val="200"/>
        </a:spcAft>
        <a:buClr>
          <a:schemeClr val="accent1"/>
        </a:buClr>
        <a:buSzPct val="105000"/>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92284" indent="-141755" algn="l" defTabSz="567019" rtl="0" eaLnBrk="1" latinLnBrk="0" hangingPunct="1">
        <a:lnSpc>
          <a:spcPct val="100000"/>
        </a:lnSpc>
        <a:spcBef>
          <a:spcPts val="200"/>
        </a:spcBef>
        <a:spcAft>
          <a:spcPts val="200"/>
        </a:spcAft>
        <a:buClr>
          <a:schemeClr val="accent1"/>
        </a:buClr>
        <a:buSzPct val="105000"/>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275794" indent="-141755" algn="l" defTabSz="567019" rtl="0" eaLnBrk="1" latinLnBrk="0" hangingPunct="1">
        <a:lnSpc>
          <a:spcPct val="100000"/>
        </a:lnSpc>
        <a:spcBef>
          <a:spcPts val="200"/>
        </a:spcBef>
        <a:spcAft>
          <a:spcPts val="200"/>
        </a:spcAft>
        <a:buClr>
          <a:schemeClr val="accent1"/>
        </a:buClr>
        <a:buSzPct val="105000"/>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en-US"/>
      </a:defPPr>
      <a:lvl1pPr marL="0" algn="l" defTabSz="567019" rtl="0" eaLnBrk="1" latinLnBrk="0" hangingPunct="1">
        <a:defRPr sz="1116" kern="1200">
          <a:solidFill>
            <a:schemeClr val="tx1"/>
          </a:solidFill>
          <a:latin typeface="+mn-lt"/>
          <a:ea typeface="+mn-ea"/>
          <a:cs typeface="+mn-cs"/>
        </a:defRPr>
      </a:lvl1pPr>
      <a:lvl2pPr marL="283510" algn="l" defTabSz="567019" rtl="0" eaLnBrk="1" latinLnBrk="0" hangingPunct="1">
        <a:defRPr sz="1116" kern="1200">
          <a:solidFill>
            <a:schemeClr val="tx1"/>
          </a:solidFill>
          <a:latin typeface="+mn-lt"/>
          <a:ea typeface="+mn-ea"/>
          <a:cs typeface="+mn-cs"/>
        </a:defRPr>
      </a:lvl2pPr>
      <a:lvl3pPr marL="567019" algn="l" defTabSz="567019" rtl="0" eaLnBrk="1" latinLnBrk="0" hangingPunct="1">
        <a:defRPr sz="1116" kern="1200">
          <a:solidFill>
            <a:schemeClr val="tx1"/>
          </a:solidFill>
          <a:latin typeface="+mn-lt"/>
          <a:ea typeface="+mn-ea"/>
          <a:cs typeface="+mn-cs"/>
        </a:defRPr>
      </a:lvl3pPr>
      <a:lvl4pPr marL="850529" algn="l" defTabSz="567019" rtl="0" eaLnBrk="1" latinLnBrk="0" hangingPunct="1">
        <a:defRPr sz="1116" kern="1200">
          <a:solidFill>
            <a:schemeClr val="tx1"/>
          </a:solidFill>
          <a:latin typeface="+mn-lt"/>
          <a:ea typeface="+mn-ea"/>
          <a:cs typeface="+mn-cs"/>
        </a:defRPr>
      </a:lvl4pPr>
      <a:lvl5pPr marL="1134039" algn="l" defTabSz="567019" rtl="0" eaLnBrk="1" latinLnBrk="0" hangingPunct="1">
        <a:defRPr sz="1116" kern="1200">
          <a:solidFill>
            <a:schemeClr val="tx1"/>
          </a:solidFill>
          <a:latin typeface="+mn-lt"/>
          <a:ea typeface="+mn-ea"/>
          <a:cs typeface="+mn-cs"/>
        </a:defRPr>
      </a:lvl5pPr>
      <a:lvl6pPr marL="1417549" algn="l" defTabSz="567019" rtl="0" eaLnBrk="1" latinLnBrk="0" hangingPunct="1">
        <a:defRPr sz="1116" kern="1200">
          <a:solidFill>
            <a:schemeClr val="tx1"/>
          </a:solidFill>
          <a:latin typeface="+mn-lt"/>
          <a:ea typeface="+mn-ea"/>
          <a:cs typeface="+mn-cs"/>
        </a:defRPr>
      </a:lvl6pPr>
      <a:lvl7pPr marL="1701058" algn="l" defTabSz="567019" rtl="0" eaLnBrk="1" latinLnBrk="0" hangingPunct="1">
        <a:defRPr sz="1116" kern="1200">
          <a:solidFill>
            <a:schemeClr val="tx1"/>
          </a:solidFill>
          <a:latin typeface="+mn-lt"/>
          <a:ea typeface="+mn-ea"/>
          <a:cs typeface="+mn-cs"/>
        </a:defRPr>
      </a:lvl7pPr>
      <a:lvl8pPr marL="1984568" algn="l" defTabSz="567019" rtl="0" eaLnBrk="1" latinLnBrk="0" hangingPunct="1">
        <a:defRPr sz="1116" kern="1200">
          <a:solidFill>
            <a:schemeClr val="tx1"/>
          </a:solidFill>
          <a:latin typeface="+mn-lt"/>
          <a:ea typeface="+mn-ea"/>
          <a:cs typeface="+mn-cs"/>
        </a:defRPr>
      </a:lvl8pPr>
      <a:lvl9pPr marL="2268078" algn="l" defTabSz="567019" rtl="0" eaLnBrk="1" latinLnBrk="0" hangingPunct="1">
        <a:defRPr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72039" y="3868877"/>
            <a:ext cx="5691436" cy="1156834"/>
          </a:xfrm>
        </p:spPr>
        <p:txBody>
          <a:bodyPr anchor="t">
            <a:normAutofit fontScale="90000"/>
          </a:bodyPr>
          <a:lstStyle/>
          <a:p>
            <a:pPr>
              <a:lnSpc>
                <a:spcPct val="150000"/>
              </a:lnSpc>
            </a:pPr>
            <a:r>
              <a:rPr lang="en-US" sz="1300" dirty="0"/>
              <a:t>RIIGI</a:t>
            </a:r>
            <a:r>
              <a:rPr lang="et-EE" sz="1300" dirty="0"/>
              <a:t>TEE </a:t>
            </a:r>
            <a:r>
              <a:rPr lang="en-US" sz="1300" dirty="0"/>
              <a:t>3</a:t>
            </a:r>
            <a:r>
              <a:rPr lang="et-EE" sz="1300" dirty="0"/>
              <a:t> (E26</a:t>
            </a:r>
            <a:r>
              <a:rPr lang="en-US" sz="1300" dirty="0"/>
              <a:t>4</a:t>
            </a:r>
            <a:r>
              <a:rPr lang="et-EE" sz="1300" dirty="0"/>
              <a:t>) </a:t>
            </a:r>
            <a:r>
              <a:rPr lang="en-US" sz="1300" dirty="0" err="1"/>
              <a:t>jõhvi</a:t>
            </a:r>
            <a:r>
              <a:rPr lang="et-EE" sz="1300" dirty="0"/>
              <a:t>-TARTU-VA</a:t>
            </a:r>
            <a:r>
              <a:rPr lang="en-US" sz="1300" dirty="0"/>
              <a:t>lg</a:t>
            </a:r>
            <a:r>
              <a:rPr lang="et-EE" sz="1300" dirty="0"/>
              <a:t>A </a:t>
            </a:r>
            <a:br>
              <a:rPr lang="en-US" sz="1300" dirty="0"/>
            </a:br>
            <a:r>
              <a:rPr lang="et-EE" sz="1300" dirty="0"/>
              <a:t>KM </a:t>
            </a:r>
            <a:r>
              <a:rPr lang="en-US" sz="1300" dirty="0"/>
              <a:t>138,4</a:t>
            </a:r>
            <a:r>
              <a:rPr lang="et-EE" sz="1300" dirty="0"/>
              <a:t>-1</a:t>
            </a:r>
            <a:r>
              <a:rPr lang="en-US" sz="1300" dirty="0"/>
              <a:t>52,0</a:t>
            </a:r>
            <a:r>
              <a:rPr lang="et-EE" sz="1300" dirty="0"/>
              <a:t> </a:t>
            </a:r>
            <a:r>
              <a:rPr lang="en-US" sz="1300" dirty="0"/>
              <a:t>Tartu-</a:t>
            </a:r>
            <a:r>
              <a:rPr lang="en-US" sz="1300" dirty="0" err="1"/>
              <a:t>nõo</a:t>
            </a:r>
            <a:r>
              <a:rPr lang="en-US" sz="1300" dirty="0"/>
              <a:t> LÕIGU</a:t>
            </a:r>
            <a:br>
              <a:rPr lang="et-EE" sz="1300" dirty="0"/>
            </a:br>
            <a:r>
              <a:rPr lang="en-US" sz="1300" dirty="0"/>
              <a:t>I KLASSI MAANTEE eel</a:t>
            </a:r>
            <a:r>
              <a:rPr lang="et-EE" sz="1300" dirty="0"/>
              <a:t>PROJEKT </a:t>
            </a:r>
            <a:br>
              <a:rPr lang="et-EE" sz="1300" dirty="0"/>
            </a:br>
            <a:r>
              <a:rPr lang="et-EE" sz="1300" b="1" dirty="0">
                <a:solidFill>
                  <a:srgbClr val="00B050"/>
                </a:solidFill>
              </a:rPr>
              <a:t>KMH programmi avalik arutelu</a:t>
            </a:r>
            <a:br>
              <a:rPr lang="en-US" sz="1300" dirty="0"/>
            </a:br>
            <a:r>
              <a:rPr lang="en-US" sz="900" dirty="0"/>
              <a:t>Veronika Verš </a:t>
            </a:r>
            <a:br>
              <a:rPr lang="en-US" sz="900" dirty="0"/>
            </a:br>
            <a:r>
              <a:rPr lang="en-US" sz="900" dirty="0"/>
              <a:t>KMH </a:t>
            </a:r>
            <a:r>
              <a:rPr lang="et-EE" sz="900" dirty="0"/>
              <a:t>juhtekspert</a:t>
            </a:r>
            <a:r>
              <a:rPr lang="en-US" sz="900" dirty="0"/>
              <a:t> </a:t>
            </a:r>
            <a:br>
              <a:rPr lang="et-EE" sz="1300" dirty="0"/>
            </a:br>
            <a:endParaRPr lang="et-EE" sz="1300" dirty="0"/>
          </a:p>
        </p:txBody>
      </p:sp>
      <p:sp>
        <p:nvSpPr>
          <p:cNvPr id="10" name="Subtitle 3">
            <a:extLst>
              <a:ext uri="{FF2B5EF4-FFF2-40B4-BE49-F238E27FC236}">
                <a16:creationId xmlns:a16="http://schemas.microsoft.com/office/drawing/2014/main" id="{2B0785F3-F87E-4CC2-9D03-D291D5CA070C}"/>
              </a:ext>
            </a:extLst>
          </p:cNvPr>
          <p:cNvSpPr>
            <a:spLocks noGrp="1"/>
          </p:cNvSpPr>
          <p:nvPr>
            <p:ph type="subTitle" idx="1"/>
          </p:nvPr>
        </p:nvSpPr>
        <p:spPr>
          <a:xfrm>
            <a:off x="6300000" y="4320000"/>
            <a:ext cx="1022288" cy="372502"/>
          </a:xfrm>
        </p:spPr>
        <p:txBody>
          <a:bodyPr/>
          <a:lstStyle/>
          <a:p>
            <a:r>
              <a:rPr lang="en-US" dirty="0"/>
              <a:t>10</a:t>
            </a:r>
            <a:r>
              <a:rPr lang="et-EE" dirty="0"/>
              <a:t>.0</a:t>
            </a:r>
            <a:r>
              <a:rPr lang="en-US" dirty="0"/>
              <a:t>3</a:t>
            </a:r>
            <a:r>
              <a:rPr lang="et-EE" dirty="0"/>
              <a:t>.202</a:t>
            </a:r>
            <a:r>
              <a:rPr lang="en-US" dirty="0"/>
              <a:t>2</a:t>
            </a:r>
          </a:p>
        </p:txBody>
      </p:sp>
      <p:pic>
        <p:nvPicPr>
          <p:cNvPr id="9" name="Pildi kohatäide 8">
            <a:extLst>
              <a:ext uri="{FF2B5EF4-FFF2-40B4-BE49-F238E27FC236}">
                <a16:creationId xmlns:a16="http://schemas.microsoft.com/office/drawing/2014/main" id="{395DB8A7-BCBE-4D45-984B-B98227DB87B7}"/>
              </a:ext>
            </a:extLst>
          </p:cNvPr>
          <p:cNvPicPr>
            <a:picLocks noGrp="1" noChangeAspect="1"/>
          </p:cNvPicPr>
          <p:nvPr>
            <p:ph type="pic" sz="quarter" idx="10"/>
          </p:nvPr>
        </p:nvPicPr>
        <p:blipFill rotWithShape="1">
          <a:blip r:embed="rId2"/>
          <a:srcRect l="1197" r="1197"/>
          <a:stretch/>
        </p:blipFill>
        <p:spPr/>
      </p:pic>
    </p:spTree>
    <p:extLst>
      <p:ext uri="{BB962C8B-B14F-4D97-AF65-F5344CB8AC3E}">
        <p14:creationId xmlns:p14="http://schemas.microsoft.com/office/powerpoint/2010/main" val="1565670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5A42C-16A6-434B-9A3F-E804389DD6C7}"/>
              </a:ext>
            </a:extLst>
          </p:cNvPr>
          <p:cNvSpPr>
            <a:spLocks noGrp="1"/>
          </p:cNvSpPr>
          <p:nvPr>
            <p:ph type="title"/>
          </p:nvPr>
        </p:nvSpPr>
        <p:spPr/>
        <p:txBody>
          <a:bodyPr/>
          <a:lstStyle/>
          <a:p>
            <a:r>
              <a:rPr lang="et-EE" dirty="0"/>
              <a:t>Mõjutatavad keskkonnaelemendid</a:t>
            </a:r>
          </a:p>
        </p:txBody>
      </p:sp>
      <p:sp>
        <p:nvSpPr>
          <p:cNvPr id="3" name="Content Placeholder 2">
            <a:extLst>
              <a:ext uri="{FF2B5EF4-FFF2-40B4-BE49-F238E27FC236}">
                <a16:creationId xmlns:a16="http://schemas.microsoft.com/office/drawing/2014/main" id="{1844E43C-9D15-4A8C-9797-7EC2D66B2DBB}"/>
              </a:ext>
            </a:extLst>
          </p:cNvPr>
          <p:cNvSpPr>
            <a:spLocks noGrp="1"/>
          </p:cNvSpPr>
          <p:nvPr>
            <p:ph idx="1"/>
          </p:nvPr>
        </p:nvSpPr>
        <p:spPr>
          <a:xfrm>
            <a:off x="442800" y="1258319"/>
            <a:ext cx="6823540" cy="3937377"/>
          </a:xfrm>
        </p:spPr>
        <p:txBody>
          <a:bodyPr>
            <a:normAutofit/>
          </a:bodyPr>
          <a:lstStyle/>
          <a:p>
            <a:pPr>
              <a:spcBef>
                <a:spcPts val="600"/>
              </a:spcBef>
              <a:spcAft>
                <a:spcPts val="600"/>
              </a:spcAft>
            </a:pPr>
            <a:r>
              <a:rPr lang="et-EE" sz="1900" b="1" dirty="0"/>
              <a:t>Kohalikud elanikud</a:t>
            </a:r>
            <a:r>
              <a:rPr lang="et-EE" sz="1900" dirty="0"/>
              <a:t>: mõju tervisele, heaolule ja varale – müra, õhusaaste, vibratsioon, valgusreostus, joogiveevarustatus, </a:t>
            </a:r>
            <a:r>
              <a:rPr lang="et-EE" sz="2000" dirty="0"/>
              <a:t>liikumisvõimaluste</a:t>
            </a:r>
            <a:r>
              <a:rPr lang="et-EE" sz="1900" dirty="0"/>
              <a:t> muutumine, sh kiire abi ja ühistranspordi kättesaadavus, põllumajandusmaad, maaparandussüsteemid</a:t>
            </a:r>
          </a:p>
          <a:p>
            <a:pPr>
              <a:spcBef>
                <a:spcPts val="600"/>
              </a:spcBef>
              <a:spcAft>
                <a:spcPts val="600"/>
              </a:spcAft>
            </a:pPr>
            <a:r>
              <a:rPr lang="et-EE" sz="1900" b="1" dirty="0"/>
              <a:t>Kaitstavad loodusobjektid</a:t>
            </a:r>
            <a:r>
              <a:rPr lang="et-EE" sz="1900" dirty="0"/>
              <a:t>: kaitsealused taimed ja loomad (linnud).</a:t>
            </a:r>
          </a:p>
          <a:p>
            <a:pPr>
              <a:spcBef>
                <a:spcPts val="600"/>
              </a:spcBef>
              <a:spcAft>
                <a:spcPts val="600"/>
              </a:spcAft>
            </a:pPr>
            <a:r>
              <a:rPr lang="et-EE" sz="1900" b="1" dirty="0"/>
              <a:t>Looduskeskkond laiemalt</a:t>
            </a:r>
            <a:r>
              <a:rPr lang="et-EE" sz="1900" dirty="0"/>
              <a:t>: roheline võrgustik, pinnaveekogud jmt.</a:t>
            </a:r>
          </a:p>
          <a:p>
            <a:pPr>
              <a:spcBef>
                <a:spcPts val="600"/>
              </a:spcBef>
              <a:spcAft>
                <a:spcPts val="600"/>
              </a:spcAft>
            </a:pPr>
            <a:r>
              <a:rPr lang="et-EE" sz="1900" b="1" dirty="0"/>
              <a:t>Kultuuripärand</a:t>
            </a:r>
            <a:r>
              <a:rPr lang="et-EE" sz="1900" dirty="0"/>
              <a:t>: kultuurimälestised ja pärandkultuuri objektid.</a:t>
            </a:r>
            <a:endParaRPr lang="et-EE" sz="1900" b="1" dirty="0"/>
          </a:p>
          <a:p>
            <a:endParaRPr lang="et-EE" dirty="0"/>
          </a:p>
        </p:txBody>
      </p:sp>
      <p:sp>
        <p:nvSpPr>
          <p:cNvPr id="5" name="Slide Number Placeholder 4">
            <a:extLst>
              <a:ext uri="{FF2B5EF4-FFF2-40B4-BE49-F238E27FC236}">
                <a16:creationId xmlns:a16="http://schemas.microsoft.com/office/drawing/2014/main" id="{D64234D4-19A4-4ABF-A727-1CAE90243E90}"/>
              </a:ext>
            </a:extLst>
          </p:cNvPr>
          <p:cNvSpPr>
            <a:spLocks noGrp="1"/>
          </p:cNvSpPr>
          <p:nvPr>
            <p:ph type="sldNum" sz="quarter" idx="12"/>
          </p:nvPr>
        </p:nvSpPr>
        <p:spPr/>
        <p:txBody>
          <a:bodyPr/>
          <a:lstStyle/>
          <a:p>
            <a:fld id="{88441862-4EB7-4B9B-ACEE-7F73DFBB6846}" type="slidenum">
              <a:rPr lang="en-US" smtClean="0"/>
              <a:pPr/>
              <a:t>10</a:t>
            </a:fld>
            <a:endParaRPr lang="en-US" dirty="0"/>
          </a:p>
        </p:txBody>
      </p:sp>
      <p:sp>
        <p:nvSpPr>
          <p:cNvPr id="6" name="Footer Placeholder 5">
            <a:extLst>
              <a:ext uri="{FF2B5EF4-FFF2-40B4-BE49-F238E27FC236}">
                <a16:creationId xmlns:a16="http://schemas.microsoft.com/office/drawing/2014/main" id="{729D7891-97E7-4057-B038-B1E06C9D0E69}"/>
              </a:ext>
            </a:extLst>
          </p:cNvPr>
          <p:cNvSpPr>
            <a:spLocks noGrp="1"/>
          </p:cNvSpPr>
          <p:nvPr>
            <p:ph type="ftr" sz="quarter" idx="11"/>
          </p:nvPr>
        </p:nvSpPr>
        <p:spPr/>
        <p:txBody>
          <a:bodyPr/>
          <a:lstStyle/>
          <a:p>
            <a:r>
              <a:rPr lang="en-US" dirty="0" err="1"/>
              <a:t>Skepast</a:t>
            </a:r>
            <a:r>
              <a:rPr lang="en-US" dirty="0"/>
              <a:t> &amp; Puhkim</a:t>
            </a:r>
          </a:p>
        </p:txBody>
      </p:sp>
    </p:spTree>
    <p:extLst>
      <p:ext uri="{BB962C8B-B14F-4D97-AF65-F5344CB8AC3E}">
        <p14:creationId xmlns:p14="http://schemas.microsoft.com/office/powerpoint/2010/main" val="3656130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24EDCF7-C411-4068-8F6D-1E99A104A8F2}"/>
              </a:ext>
            </a:extLst>
          </p:cNvPr>
          <p:cNvSpPr>
            <a:spLocks noGrp="1"/>
          </p:cNvSpPr>
          <p:nvPr>
            <p:ph type="title"/>
          </p:nvPr>
        </p:nvSpPr>
        <p:spPr>
          <a:xfrm>
            <a:off x="442800" y="382771"/>
            <a:ext cx="6660000" cy="594000"/>
          </a:xfrm>
        </p:spPr>
        <p:txBody>
          <a:bodyPr/>
          <a:lstStyle/>
          <a:p>
            <a:r>
              <a:rPr lang="et-EE" dirty="0"/>
              <a:t>uuringud</a:t>
            </a:r>
            <a:endParaRPr lang="en-US" dirty="0"/>
          </a:p>
        </p:txBody>
      </p:sp>
      <p:sp>
        <p:nvSpPr>
          <p:cNvPr id="15" name="Content Placeholder 2">
            <a:extLst>
              <a:ext uri="{FF2B5EF4-FFF2-40B4-BE49-F238E27FC236}">
                <a16:creationId xmlns:a16="http://schemas.microsoft.com/office/drawing/2014/main" id="{E5393540-E7D8-4D1F-A18C-D756E719B5C9}"/>
              </a:ext>
            </a:extLst>
          </p:cNvPr>
          <p:cNvSpPr>
            <a:spLocks noGrp="1"/>
          </p:cNvSpPr>
          <p:nvPr>
            <p:ph idx="1"/>
          </p:nvPr>
        </p:nvSpPr>
        <p:spPr>
          <a:xfrm>
            <a:off x="442799" y="1118716"/>
            <a:ext cx="6660000" cy="3937377"/>
          </a:xfrm>
        </p:spPr>
        <p:txBody>
          <a:bodyPr>
            <a:normAutofit/>
          </a:bodyPr>
          <a:lstStyle/>
          <a:p>
            <a:pPr marL="0" indent="0">
              <a:buNone/>
            </a:pPr>
            <a:r>
              <a:rPr lang="et-EE" u="sng" dirty="0"/>
              <a:t>Projekti koostamiseks vajalikud uuringud:</a:t>
            </a:r>
          </a:p>
          <a:p>
            <a:r>
              <a:rPr lang="et-EE" dirty="0" err="1"/>
              <a:t>topo</a:t>
            </a:r>
            <a:r>
              <a:rPr lang="et-EE" dirty="0"/>
              <a:t>-geodeetilised uurimustööd </a:t>
            </a:r>
            <a:r>
              <a:rPr lang="et-EE" dirty="0">
                <a:cs typeface="Times New Roman" panose="02020603050405020304" pitchFamily="18" charset="0"/>
              </a:rPr>
              <a:t>tehtud </a:t>
            </a:r>
            <a:r>
              <a:rPr lang="en-US" dirty="0">
                <a:cs typeface="Times New Roman" panose="02020603050405020304" pitchFamily="18" charset="0"/>
              </a:rPr>
              <a:t>(dets </a:t>
            </a:r>
            <a:r>
              <a:rPr lang="et-EE" dirty="0">
                <a:cs typeface="Times New Roman" panose="02020603050405020304" pitchFamily="18" charset="0"/>
              </a:rPr>
              <a:t>20</a:t>
            </a:r>
            <a:r>
              <a:rPr lang="en-US" dirty="0">
                <a:cs typeface="Times New Roman" panose="02020603050405020304" pitchFamily="18" charset="0"/>
              </a:rPr>
              <a:t>2</a:t>
            </a:r>
            <a:r>
              <a:rPr lang="et-EE" dirty="0">
                <a:cs typeface="Times New Roman" panose="02020603050405020304" pitchFamily="18" charset="0"/>
              </a:rPr>
              <a:t>1)</a:t>
            </a:r>
            <a:endParaRPr lang="et-EE" dirty="0"/>
          </a:p>
          <a:p>
            <a:r>
              <a:rPr lang="et-EE" dirty="0" err="1"/>
              <a:t>geotehnilised</a:t>
            </a:r>
            <a:r>
              <a:rPr lang="et-EE" dirty="0"/>
              <a:t> uurimustööd </a:t>
            </a:r>
            <a:r>
              <a:rPr lang="en-US" dirty="0"/>
              <a:t>(</a:t>
            </a:r>
            <a:r>
              <a:rPr lang="et-EE" dirty="0">
                <a:cs typeface="Times New Roman" panose="02020603050405020304" pitchFamily="18" charset="0"/>
              </a:rPr>
              <a:t>märts 20</a:t>
            </a:r>
            <a:r>
              <a:rPr lang="en-US" dirty="0">
                <a:cs typeface="Times New Roman" panose="02020603050405020304" pitchFamily="18" charset="0"/>
              </a:rPr>
              <a:t>22</a:t>
            </a:r>
            <a:r>
              <a:rPr lang="et-EE" dirty="0">
                <a:cs typeface="Times New Roman" panose="02020603050405020304" pitchFamily="18" charset="0"/>
              </a:rPr>
              <a:t>)</a:t>
            </a:r>
            <a:endParaRPr lang="et-EE" dirty="0"/>
          </a:p>
          <a:p>
            <a:r>
              <a:rPr lang="et-EE" dirty="0"/>
              <a:t>hüdroloogiline uuring</a:t>
            </a:r>
            <a:r>
              <a:rPr lang="en-US" dirty="0"/>
              <a:t> </a:t>
            </a:r>
            <a:endParaRPr lang="et-EE" dirty="0"/>
          </a:p>
          <a:p>
            <a:r>
              <a:rPr lang="et-EE" dirty="0"/>
              <a:t>liiklusuuring ja prognoos </a:t>
            </a:r>
            <a:r>
              <a:rPr lang="et-EE" dirty="0">
                <a:cs typeface="Times New Roman" panose="02020603050405020304" pitchFamily="18" charset="0"/>
              </a:rPr>
              <a:t>(tehtud 2018)</a:t>
            </a:r>
            <a:endParaRPr lang="et-EE" dirty="0"/>
          </a:p>
          <a:p>
            <a:r>
              <a:rPr lang="et-EE" dirty="0"/>
              <a:t>liiklusmüra uuring </a:t>
            </a:r>
          </a:p>
          <a:p>
            <a:endParaRPr lang="et-EE" dirty="0"/>
          </a:p>
          <a:p>
            <a:pPr marL="0" indent="0">
              <a:buNone/>
            </a:pPr>
            <a:r>
              <a:rPr lang="et-EE" u="sng" dirty="0"/>
              <a:t>KMH alusuuringud oluliste mõjude tuvastamiseks ja hindamiseks:</a:t>
            </a:r>
          </a:p>
          <a:p>
            <a:r>
              <a:rPr lang="et-EE" dirty="0">
                <a:cs typeface="Times New Roman" panose="02020603050405020304" pitchFamily="18" charset="0"/>
              </a:rPr>
              <a:t>ulukiuuring (tehtud 2018)</a:t>
            </a:r>
            <a:endParaRPr lang="et-EE" dirty="0"/>
          </a:p>
          <a:p>
            <a:r>
              <a:rPr lang="et-EE" sz="1800" dirty="0">
                <a:effectLst/>
                <a:latin typeface="Verdana" panose="020B0604030504040204" pitchFamily="34" charset="0"/>
                <a:ea typeface="Times New Roman" panose="02020603050405020304" pitchFamily="18" charset="0"/>
                <a:cs typeface="Times New Roman" panose="02020603050405020304" pitchFamily="18" charset="0"/>
              </a:rPr>
              <a:t>arheoloogilise uuringu I etapp (tehakse 2022)</a:t>
            </a:r>
            <a:endParaRPr lang="et-EE" dirty="0">
              <a:ea typeface="Times New Roman" panose="02020603050405020304" pitchFamily="18" charset="0"/>
              <a:cs typeface="Times New Roman" panose="02020603050405020304" pitchFamily="18" charset="0"/>
            </a:endParaRPr>
          </a:p>
          <a:p>
            <a:pPr marL="0" indent="0">
              <a:buNone/>
            </a:pPr>
            <a:endParaRPr lang="et-EE" dirty="0"/>
          </a:p>
        </p:txBody>
      </p:sp>
      <p:sp>
        <p:nvSpPr>
          <p:cNvPr id="4" name="Slide Number Placeholder 3">
            <a:extLst>
              <a:ext uri="{FF2B5EF4-FFF2-40B4-BE49-F238E27FC236}">
                <a16:creationId xmlns:a16="http://schemas.microsoft.com/office/drawing/2014/main" id="{83011CE7-3A01-42FE-B693-FDBA3966EAA6}"/>
              </a:ext>
            </a:extLst>
          </p:cNvPr>
          <p:cNvSpPr>
            <a:spLocks noGrp="1"/>
          </p:cNvSpPr>
          <p:nvPr>
            <p:ph type="sldNum" sz="quarter" idx="12"/>
          </p:nvPr>
        </p:nvSpPr>
        <p:spPr>
          <a:xfrm>
            <a:off x="7127999" y="5271946"/>
            <a:ext cx="233675" cy="302834"/>
          </a:xfrm>
          <a:prstGeom prst="rect">
            <a:avLst/>
          </a:prstGeom>
        </p:spPr>
        <p:txBody>
          <a:bodyPr anchor="ctr">
            <a:normAutofit/>
          </a:bodyPr>
          <a:lstStyle/>
          <a:p>
            <a:pPr>
              <a:spcAft>
                <a:spcPts val="600"/>
              </a:spcAft>
            </a:pPr>
            <a:fld id="{88441862-4EB7-4B9B-ACEE-7F73DFBB6846}" type="slidenum">
              <a:rPr lang="en-US" smtClean="0"/>
              <a:pPr>
                <a:spcAft>
                  <a:spcPts val="600"/>
                </a:spcAft>
              </a:pPr>
              <a:t>11</a:t>
            </a:fld>
            <a:endParaRPr lang="en-US"/>
          </a:p>
        </p:txBody>
      </p:sp>
      <p:sp>
        <p:nvSpPr>
          <p:cNvPr id="2" name="Footer Placeholder 1">
            <a:extLst>
              <a:ext uri="{FF2B5EF4-FFF2-40B4-BE49-F238E27FC236}">
                <a16:creationId xmlns:a16="http://schemas.microsoft.com/office/drawing/2014/main" id="{0BC56CA8-A4F4-4569-B84C-5748D216C1B2}"/>
              </a:ext>
            </a:extLst>
          </p:cNvPr>
          <p:cNvSpPr>
            <a:spLocks noGrp="1"/>
          </p:cNvSpPr>
          <p:nvPr>
            <p:ph type="ftr" sz="quarter" idx="11"/>
          </p:nvPr>
        </p:nvSpPr>
        <p:spPr/>
        <p:txBody>
          <a:bodyPr/>
          <a:lstStyle/>
          <a:p>
            <a:r>
              <a:rPr lang="en-US"/>
              <a:t>Skepast &amp; Puhkim</a:t>
            </a:r>
            <a:endParaRPr lang="en-US" dirty="0"/>
          </a:p>
        </p:txBody>
      </p:sp>
    </p:spTree>
    <p:extLst>
      <p:ext uri="{BB962C8B-B14F-4D97-AF65-F5344CB8AC3E}">
        <p14:creationId xmlns:p14="http://schemas.microsoft.com/office/powerpoint/2010/main" val="328124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BF38-9412-416C-A0DB-CE02A6F60029}"/>
              </a:ext>
            </a:extLst>
          </p:cNvPr>
          <p:cNvSpPr>
            <a:spLocks noGrp="1"/>
          </p:cNvSpPr>
          <p:nvPr>
            <p:ph type="title"/>
          </p:nvPr>
        </p:nvSpPr>
        <p:spPr/>
        <p:txBody>
          <a:bodyPr/>
          <a:lstStyle/>
          <a:p>
            <a:r>
              <a:rPr lang="et-EE"/>
              <a:t>Asjaomaste asutuste seisukohad KMH programmi kohta </a:t>
            </a:r>
          </a:p>
        </p:txBody>
      </p:sp>
      <p:sp>
        <p:nvSpPr>
          <p:cNvPr id="3" name="Content Placeholder 2">
            <a:extLst>
              <a:ext uri="{FF2B5EF4-FFF2-40B4-BE49-F238E27FC236}">
                <a16:creationId xmlns:a16="http://schemas.microsoft.com/office/drawing/2014/main" id="{85F2D38D-976A-4FEF-8CC1-4D0FD217B745}"/>
              </a:ext>
            </a:extLst>
          </p:cNvPr>
          <p:cNvSpPr>
            <a:spLocks noGrp="1"/>
          </p:cNvSpPr>
          <p:nvPr>
            <p:ph idx="1"/>
          </p:nvPr>
        </p:nvSpPr>
        <p:spPr>
          <a:xfrm>
            <a:off x="468000" y="1118716"/>
            <a:ext cx="6365570" cy="3937377"/>
          </a:xfrm>
        </p:spPr>
        <p:txBody>
          <a:bodyPr>
            <a:normAutofit fontScale="92500" lnSpcReduction="10000"/>
          </a:bodyPr>
          <a:lstStyle/>
          <a:p>
            <a:pPr algn="just"/>
            <a:r>
              <a:rPr lang="et-EE" sz="1700" u="sng" dirty="0"/>
              <a:t>Seisukoha esitasid</a:t>
            </a:r>
            <a:r>
              <a:rPr lang="et-EE" sz="1700" dirty="0"/>
              <a:t>: Rahandusministeerium, Majandus- ja Kommunikatsiooniministeerium, Tarbijakaitse ja Tehnilise Järelevalve Amet, Muinsuskaitseamet, Keskkonnaamet, Terviseamet ning Põllumajandus- ja Toiduamet.</a:t>
            </a:r>
          </a:p>
          <a:p>
            <a:pPr algn="just"/>
            <a:endParaRPr lang="et-EE" sz="800" dirty="0"/>
          </a:p>
          <a:p>
            <a:pPr algn="just"/>
            <a:r>
              <a:rPr lang="et-EE" sz="1700" dirty="0"/>
              <a:t>Majandus- ja Kommunikatsiooniministeerium</a:t>
            </a:r>
            <a:r>
              <a:rPr lang="et-EE" sz="1700" dirty="0">
                <a:effectLst/>
                <a:latin typeface="Verdana" panose="020B0604030504040204" pitchFamily="34" charset="0"/>
                <a:ea typeface="Times New Roman" panose="02020603050405020304" pitchFamily="18" charset="0"/>
                <a:cs typeface="Times New Roman" panose="02020603050405020304" pitchFamily="18" charset="0"/>
              </a:rPr>
              <a:t>, </a:t>
            </a:r>
            <a:r>
              <a:rPr lang="et-EE" sz="1700" dirty="0"/>
              <a:t>Tarbijakaitse ja Tehnilise Järelevalve Amet ning Rahandusministeerium, </a:t>
            </a:r>
            <a:r>
              <a:rPr lang="et-EE" sz="1700" dirty="0">
                <a:effectLst/>
                <a:latin typeface="Verdana" panose="020B0604030504040204" pitchFamily="34" charset="0"/>
                <a:ea typeface="Times New Roman" panose="02020603050405020304" pitchFamily="18" charset="0"/>
                <a:cs typeface="Times New Roman" panose="02020603050405020304" pitchFamily="18" charset="0"/>
              </a:rPr>
              <a:t>ettepanekuid KMHP täiendamiseks oma kirjas ei esitanud.</a:t>
            </a:r>
          </a:p>
          <a:p>
            <a:pPr marL="0" indent="0" algn="just">
              <a:buNone/>
            </a:pPr>
            <a:endParaRPr lang="et-EE" sz="300" dirty="0">
              <a:effectLst/>
              <a:latin typeface="Verdana" panose="020B0604030504040204" pitchFamily="34" charset="0"/>
              <a:ea typeface="Times New Roman" panose="02020603050405020304" pitchFamily="18" charset="0"/>
              <a:cs typeface="Times New Roman" panose="02020603050405020304" pitchFamily="18" charset="0"/>
            </a:endParaRPr>
          </a:p>
          <a:p>
            <a:pPr algn="just"/>
            <a:r>
              <a:rPr lang="et-EE" sz="1700" u="sng" dirty="0">
                <a:ea typeface="Times New Roman" panose="02020603050405020304" pitchFamily="18" charset="0"/>
                <a:cs typeface="Times New Roman" panose="02020603050405020304" pitchFamily="18" charset="0"/>
              </a:rPr>
              <a:t>Sisulised ettepanekud</a:t>
            </a:r>
            <a:r>
              <a:rPr lang="et-EE" sz="1700" dirty="0">
                <a:ea typeface="Times New Roman" panose="02020603050405020304" pitchFamily="18" charset="0"/>
                <a:cs typeface="Times New Roman" panose="02020603050405020304" pitchFamily="18" charset="0"/>
              </a:rPr>
              <a:t>:</a:t>
            </a:r>
            <a:r>
              <a:rPr lang="et-EE" sz="1700" dirty="0"/>
              <a:t> Muinsuskaitseamet, Keskkonnaamet, Terviseamet ning Põllumajandus- ja Toiduamet.</a:t>
            </a:r>
          </a:p>
          <a:p>
            <a:pPr algn="just"/>
            <a:endParaRPr lang="et-EE" sz="800" dirty="0">
              <a:effectLst/>
              <a:latin typeface="Verdana" panose="020B0604030504040204" pitchFamily="34" charset="0"/>
              <a:ea typeface="Times New Roman" panose="02020603050405020304" pitchFamily="18" charset="0"/>
              <a:cs typeface="Times New Roman" panose="02020603050405020304" pitchFamily="18" charset="0"/>
            </a:endParaRPr>
          </a:p>
          <a:p>
            <a:pPr algn="just"/>
            <a:r>
              <a:rPr lang="et-EE" sz="1700" u="sng" dirty="0">
                <a:ea typeface="Times New Roman" panose="02020603050405020304" pitchFamily="18" charset="0"/>
                <a:cs typeface="Times New Roman" panose="02020603050405020304" pitchFamily="18" charset="0"/>
              </a:rPr>
              <a:t>Seisukohta ei esitanud</a:t>
            </a:r>
            <a:r>
              <a:rPr lang="et-EE" sz="1700" dirty="0">
                <a:ea typeface="Times New Roman" panose="02020603050405020304" pitchFamily="18" charset="0"/>
                <a:cs typeface="Times New Roman" panose="02020603050405020304" pitchFamily="18" charset="0"/>
              </a:rPr>
              <a:t>: </a:t>
            </a:r>
            <a:r>
              <a:rPr lang="et-EE" sz="1700" dirty="0"/>
              <a:t>Maa-amet, Päästeamet, Kambja Valla</a:t>
            </a:r>
            <a:r>
              <a:rPr lang="et-EE" sz="1700" dirty="0">
                <a:ea typeface="Times New Roman" panose="02020603050405020304" pitchFamily="18" charset="0"/>
                <a:cs typeface="Times New Roman" panose="02020603050405020304" pitchFamily="18" charset="0"/>
              </a:rPr>
              <a:t>valitsus ja Nõo Vallavalitsus.</a:t>
            </a:r>
            <a:endParaRPr lang="et-EE" sz="1700" dirty="0">
              <a:effectLst/>
              <a:latin typeface="Verdana" panose="020B0604030504040204" pitchFamily="34" charset="0"/>
              <a:ea typeface="Times New Roman" panose="02020603050405020304" pitchFamily="18" charset="0"/>
              <a:cs typeface="Times New Roman" panose="02020603050405020304" pitchFamily="18" charset="0"/>
            </a:endParaRPr>
          </a:p>
          <a:p>
            <a:pPr algn="just"/>
            <a:endParaRPr lang="et-EE" sz="800" dirty="0">
              <a:effectLst/>
              <a:latin typeface="Verdana" panose="020B0604030504040204" pitchFamily="34" charset="0"/>
              <a:ea typeface="Times New Roman" panose="02020603050405020304" pitchFamily="18" charset="0"/>
              <a:cs typeface="Times New Roman" panose="02020603050405020304" pitchFamily="18" charset="0"/>
            </a:endParaRPr>
          </a:p>
          <a:p>
            <a:pPr algn="just"/>
            <a:r>
              <a:rPr lang="et-EE" sz="1700" dirty="0"/>
              <a:t>Asjaomaste asutuste kirjade koopiad on KMH programmile lisatud - vt KMHP Tabel 11 ja Lisa 3.</a:t>
            </a:r>
          </a:p>
        </p:txBody>
      </p:sp>
      <p:sp>
        <p:nvSpPr>
          <p:cNvPr id="5" name="Slide Number Placeholder 4">
            <a:extLst>
              <a:ext uri="{FF2B5EF4-FFF2-40B4-BE49-F238E27FC236}">
                <a16:creationId xmlns:a16="http://schemas.microsoft.com/office/drawing/2014/main" id="{0E26FE75-96FB-4C6E-95CF-5C6150838F7B}"/>
              </a:ext>
            </a:extLst>
          </p:cNvPr>
          <p:cNvSpPr>
            <a:spLocks noGrp="1"/>
          </p:cNvSpPr>
          <p:nvPr>
            <p:ph type="sldNum" sz="quarter" idx="12"/>
          </p:nvPr>
        </p:nvSpPr>
        <p:spPr/>
        <p:txBody>
          <a:bodyPr/>
          <a:lstStyle/>
          <a:p>
            <a:fld id="{88441862-4EB7-4B9B-ACEE-7F73DFBB6846}" type="slidenum">
              <a:rPr lang="et-EE" smtClean="0"/>
              <a:pPr/>
              <a:t>12</a:t>
            </a:fld>
            <a:endParaRPr lang="et-EE"/>
          </a:p>
        </p:txBody>
      </p:sp>
      <p:sp>
        <p:nvSpPr>
          <p:cNvPr id="6" name="Footer Placeholder 5">
            <a:extLst>
              <a:ext uri="{FF2B5EF4-FFF2-40B4-BE49-F238E27FC236}">
                <a16:creationId xmlns:a16="http://schemas.microsoft.com/office/drawing/2014/main" id="{57734D95-8E62-4CA1-915E-42402B2747A4}"/>
              </a:ext>
            </a:extLst>
          </p:cNvPr>
          <p:cNvSpPr>
            <a:spLocks noGrp="1"/>
          </p:cNvSpPr>
          <p:nvPr>
            <p:ph type="ftr" sz="quarter" idx="11"/>
          </p:nvPr>
        </p:nvSpPr>
        <p:spPr/>
        <p:txBody>
          <a:bodyPr/>
          <a:lstStyle/>
          <a:p>
            <a:r>
              <a:rPr lang="et-EE"/>
              <a:t>Skepast &amp; Puhkim</a:t>
            </a:r>
          </a:p>
        </p:txBody>
      </p:sp>
    </p:spTree>
    <p:extLst>
      <p:ext uri="{BB962C8B-B14F-4D97-AF65-F5344CB8AC3E}">
        <p14:creationId xmlns:p14="http://schemas.microsoft.com/office/powerpoint/2010/main" val="2407187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79A70-2522-4329-B7EA-C7E30C6814A0}"/>
              </a:ext>
            </a:extLst>
          </p:cNvPr>
          <p:cNvSpPr>
            <a:spLocks noGrp="1"/>
          </p:cNvSpPr>
          <p:nvPr>
            <p:ph type="title"/>
          </p:nvPr>
        </p:nvSpPr>
        <p:spPr>
          <a:xfrm>
            <a:off x="442800" y="382771"/>
            <a:ext cx="5804437" cy="594000"/>
          </a:xfrm>
        </p:spPr>
        <p:txBody>
          <a:bodyPr/>
          <a:lstStyle/>
          <a:p>
            <a:pPr algn="ctr"/>
            <a:r>
              <a:rPr lang="et-EE" dirty="0"/>
              <a:t>KMH programmi Avaliku väljapaneku ajal laekunud kirjad (1)</a:t>
            </a:r>
          </a:p>
        </p:txBody>
      </p:sp>
      <p:sp>
        <p:nvSpPr>
          <p:cNvPr id="3" name="Content Placeholder 2">
            <a:extLst>
              <a:ext uri="{FF2B5EF4-FFF2-40B4-BE49-F238E27FC236}">
                <a16:creationId xmlns:a16="http://schemas.microsoft.com/office/drawing/2014/main" id="{A971CDC9-33F9-4031-B233-38E5952BDE37}"/>
              </a:ext>
            </a:extLst>
          </p:cNvPr>
          <p:cNvSpPr>
            <a:spLocks noGrp="1"/>
          </p:cNvSpPr>
          <p:nvPr>
            <p:ph idx="1"/>
          </p:nvPr>
        </p:nvSpPr>
        <p:spPr>
          <a:xfrm>
            <a:off x="355989" y="1118716"/>
            <a:ext cx="6772010" cy="3937377"/>
          </a:xfrm>
        </p:spPr>
        <p:txBody>
          <a:bodyPr>
            <a:normAutofit fontScale="92500" lnSpcReduction="20000"/>
          </a:bodyPr>
          <a:lstStyle/>
          <a:p>
            <a:pPr marL="0" indent="0">
              <a:buNone/>
            </a:pPr>
            <a:endParaRPr lang="et-EE" sz="900" b="1" dirty="0">
              <a:latin typeface="+mn-lt"/>
            </a:endParaRPr>
          </a:p>
          <a:p>
            <a:pPr marL="0" indent="0" algn="just">
              <a:buNone/>
            </a:pPr>
            <a:r>
              <a:rPr lang="et-EE" sz="1600" b="1" dirty="0">
                <a:solidFill>
                  <a:srgbClr val="0070C0"/>
                </a:solidFill>
                <a:latin typeface="+mn-lt"/>
              </a:rPr>
              <a:t>Riigimetsa Majandamise Keskus (RMK)</a:t>
            </a:r>
            <a:r>
              <a:rPr lang="en-US" sz="1600" b="1" dirty="0">
                <a:solidFill>
                  <a:srgbClr val="0070C0"/>
                </a:solidFill>
                <a:latin typeface="+mn-lt"/>
              </a:rPr>
              <a:t> ja</a:t>
            </a:r>
            <a:r>
              <a:rPr lang="et-EE" sz="1600" b="1" dirty="0">
                <a:solidFill>
                  <a:srgbClr val="0070C0"/>
                </a:solidFill>
                <a:latin typeface="+mn-lt"/>
              </a:rPr>
              <a:t> Nordecon AS</a:t>
            </a:r>
          </a:p>
          <a:p>
            <a:pPr marL="0" indent="0" algn="just">
              <a:buNone/>
            </a:pPr>
            <a:endParaRPr lang="et-EE" sz="800" dirty="0">
              <a:latin typeface="+mn-lt"/>
            </a:endParaRPr>
          </a:p>
          <a:p>
            <a:pPr marL="0" indent="0" algn="just">
              <a:buNone/>
            </a:pPr>
            <a:r>
              <a:rPr lang="et-EE" sz="1600" b="1" u="sng" dirty="0">
                <a:latin typeface="+mn-lt"/>
              </a:rPr>
              <a:t>Kohalikud elanikud:</a:t>
            </a:r>
          </a:p>
          <a:p>
            <a:pPr marL="0" indent="0" algn="just">
              <a:buNone/>
            </a:pPr>
            <a:endParaRPr lang="et-EE" sz="900" b="1" u="sng" dirty="0">
              <a:latin typeface="+mn-lt"/>
            </a:endParaRPr>
          </a:p>
          <a:p>
            <a:pPr marL="0" indent="0" algn="just">
              <a:buNone/>
            </a:pPr>
            <a:r>
              <a:rPr lang="et-EE" sz="1700" b="1" dirty="0">
                <a:solidFill>
                  <a:srgbClr val="0070C0"/>
                </a:solidFill>
                <a:latin typeface="+mn-lt"/>
              </a:rPr>
              <a:t>Kambja vald: </a:t>
            </a:r>
            <a:endParaRPr lang="et-EE" sz="1700" b="1" u="sng" dirty="0">
              <a:solidFill>
                <a:srgbClr val="0070C0"/>
              </a:solidFill>
              <a:latin typeface="+mn-lt"/>
            </a:endParaRPr>
          </a:p>
          <a:p>
            <a:pPr marL="0" indent="0" algn="just">
              <a:buNone/>
            </a:pPr>
            <a:endParaRPr lang="et-EE" sz="800" dirty="0">
              <a:latin typeface="+mn-lt"/>
            </a:endParaRPr>
          </a:p>
          <a:p>
            <a:pPr>
              <a:buFontTx/>
              <a:buChar char="-"/>
            </a:pPr>
            <a:r>
              <a:rPr lang="et-EE" sz="1700" dirty="0">
                <a:latin typeface="+mn-lt"/>
              </a:rPr>
              <a:t>Räni Aleviku Seltsing ja Tiigrisilma kinnistu elanikud</a:t>
            </a:r>
          </a:p>
          <a:p>
            <a:pPr>
              <a:buFontTx/>
              <a:buChar char="-"/>
            </a:pPr>
            <a:r>
              <a:rPr lang="et-EE" sz="1700" dirty="0">
                <a:latin typeface="+mn-lt"/>
              </a:rPr>
              <a:t>Riia mnt 180, Paju tn, </a:t>
            </a:r>
            <a:r>
              <a:rPr lang="et-EE" sz="1700" dirty="0">
                <a:effectLst/>
                <a:latin typeface="+mn-lt"/>
                <a:ea typeface="Times New Roman" panose="02020603050405020304" pitchFamily="18" charset="0"/>
              </a:rPr>
              <a:t>Toomase ja </a:t>
            </a:r>
            <a:r>
              <a:rPr lang="et-EE" sz="1700" dirty="0" err="1">
                <a:effectLst/>
                <a:latin typeface="+mn-lt"/>
                <a:ea typeface="Times New Roman" panose="02020603050405020304" pitchFamily="18" charset="0"/>
              </a:rPr>
              <a:t>Kunnuse</a:t>
            </a:r>
            <a:r>
              <a:rPr lang="et-EE" sz="1700" dirty="0">
                <a:effectLst/>
                <a:latin typeface="+mn-lt"/>
                <a:ea typeface="Times New Roman" panose="02020603050405020304" pitchFamily="18" charset="0"/>
              </a:rPr>
              <a:t>, </a:t>
            </a:r>
            <a:r>
              <a:rPr lang="et-EE" sz="1700" dirty="0">
                <a:latin typeface="+mn-lt"/>
              </a:rPr>
              <a:t>Valli, Nõlvaku tee 6 kinnistu, </a:t>
            </a:r>
            <a:r>
              <a:rPr lang="et-EE" sz="1700" dirty="0" err="1">
                <a:latin typeface="+mn-lt"/>
              </a:rPr>
              <a:t>Lemmatsi</a:t>
            </a:r>
            <a:r>
              <a:rPr lang="et-EE" sz="1700" dirty="0">
                <a:latin typeface="+mn-lt"/>
              </a:rPr>
              <a:t> külast</a:t>
            </a:r>
          </a:p>
          <a:p>
            <a:pPr>
              <a:buFontTx/>
              <a:buChar char="-"/>
            </a:pPr>
            <a:r>
              <a:rPr lang="et-EE" sz="1700" dirty="0">
                <a:effectLst/>
                <a:latin typeface="+mn-lt"/>
                <a:ea typeface="Calibri" panose="020F0502020204030204" pitchFamily="34" charset="0"/>
              </a:rPr>
              <a:t>Riia mnt 243, </a:t>
            </a:r>
            <a:r>
              <a:rPr lang="et-EE" sz="1700" dirty="0">
                <a:latin typeface="+mn-lt"/>
              </a:rPr>
              <a:t>Haaviku tee ja </a:t>
            </a:r>
            <a:r>
              <a:rPr lang="et-EE" sz="1700" dirty="0" err="1">
                <a:latin typeface="+mn-lt"/>
              </a:rPr>
              <a:t>Mutiku</a:t>
            </a:r>
            <a:r>
              <a:rPr lang="et-EE" sz="1700" dirty="0">
                <a:latin typeface="+mn-lt"/>
              </a:rPr>
              <a:t> tänava elanikud, Lesta kinnistu Külitse alevikust</a:t>
            </a:r>
          </a:p>
          <a:p>
            <a:pPr>
              <a:buFontTx/>
              <a:buChar char="-"/>
            </a:pPr>
            <a:r>
              <a:rPr lang="et-EE" sz="1700" dirty="0">
                <a:latin typeface="+mn-lt"/>
              </a:rPr>
              <a:t>Kose tee 19 Soosilla külast</a:t>
            </a:r>
          </a:p>
          <a:p>
            <a:pPr algn="just">
              <a:buFontTx/>
              <a:buChar char="-"/>
            </a:pPr>
            <a:endParaRPr lang="et-EE" sz="900" dirty="0">
              <a:latin typeface="+mn-lt"/>
            </a:endParaRPr>
          </a:p>
          <a:p>
            <a:pPr marL="0" indent="0" algn="just">
              <a:buNone/>
            </a:pPr>
            <a:r>
              <a:rPr lang="et-EE" sz="1700" b="1" dirty="0">
                <a:solidFill>
                  <a:srgbClr val="0070C0"/>
                </a:solidFill>
                <a:latin typeface="+mn-lt"/>
              </a:rPr>
              <a:t>Nõo vald:</a:t>
            </a:r>
          </a:p>
          <a:p>
            <a:pPr marL="0" indent="0" algn="just">
              <a:buNone/>
            </a:pPr>
            <a:endParaRPr lang="et-EE" sz="900" b="1" dirty="0">
              <a:solidFill>
                <a:srgbClr val="0070C0"/>
              </a:solidFill>
              <a:latin typeface="+mn-lt"/>
            </a:endParaRPr>
          </a:p>
          <a:p>
            <a:pPr algn="just">
              <a:buFontTx/>
              <a:buChar char="-"/>
            </a:pPr>
            <a:r>
              <a:rPr lang="et-EE" sz="1700" dirty="0">
                <a:latin typeface="+mn-lt"/>
              </a:rPr>
              <a:t>Nõgiaru küla (Paju tee), Meeri küla (Teeääre talu)</a:t>
            </a:r>
          </a:p>
          <a:p>
            <a:pPr marL="0" indent="0" algn="just">
              <a:buNone/>
            </a:pPr>
            <a:endParaRPr lang="et-EE" sz="1700" dirty="0">
              <a:latin typeface="+mn-lt"/>
            </a:endParaRPr>
          </a:p>
          <a:p>
            <a:pPr marL="0" indent="0" algn="just">
              <a:buNone/>
            </a:pPr>
            <a:r>
              <a:rPr lang="et-EE" sz="1700" dirty="0">
                <a:latin typeface="+mn-lt"/>
              </a:rPr>
              <a:t>Elva elaniku seisukoht</a:t>
            </a:r>
          </a:p>
        </p:txBody>
      </p:sp>
      <p:sp>
        <p:nvSpPr>
          <p:cNvPr id="5" name="Slide Number Placeholder 4">
            <a:extLst>
              <a:ext uri="{FF2B5EF4-FFF2-40B4-BE49-F238E27FC236}">
                <a16:creationId xmlns:a16="http://schemas.microsoft.com/office/drawing/2014/main" id="{7B93A212-F595-4D42-872C-D8837C7C53DB}"/>
              </a:ext>
            </a:extLst>
          </p:cNvPr>
          <p:cNvSpPr>
            <a:spLocks noGrp="1"/>
          </p:cNvSpPr>
          <p:nvPr>
            <p:ph type="sldNum" sz="quarter" idx="12"/>
          </p:nvPr>
        </p:nvSpPr>
        <p:spPr/>
        <p:txBody>
          <a:bodyPr/>
          <a:lstStyle/>
          <a:p>
            <a:fld id="{88441862-4EB7-4B9B-ACEE-7F73DFBB6846}" type="slidenum">
              <a:rPr lang="en-US" smtClean="0"/>
              <a:pPr/>
              <a:t>13</a:t>
            </a:fld>
            <a:endParaRPr lang="en-US" dirty="0"/>
          </a:p>
        </p:txBody>
      </p:sp>
      <p:sp>
        <p:nvSpPr>
          <p:cNvPr id="6" name="Footer Placeholder 5">
            <a:extLst>
              <a:ext uri="{FF2B5EF4-FFF2-40B4-BE49-F238E27FC236}">
                <a16:creationId xmlns:a16="http://schemas.microsoft.com/office/drawing/2014/main" id="{FFBB563E-6D81-4B61-A484-AD22754C1429}"/>
              </a:ext>
            </a:extLst>
          </p:cNvPr>
          <p:cNvSpPr>
            <a:spLocks noGrp="1"/>
          </p:cNvSpPr>
          <p:nvPr>
            <p:ph type="ftr" sz="quarter" idx="11"/>
          </p:nvPr>
        </p:nvSpPr>
        <p:spPr/>
        <p:txBody>
          <a:bodyPr/>
          <a:lstStyle/>
          <a:p>
            <a:r>
              <a:rPr lang="en-US"/>
              <a:t>Skepast &amp; Puhkim</a:t>
            </a:r>
            <a:endParaRPr lang="en-US" dirty="0"/>
          </a:p>
        </p:txBody>
      </p:sp>
    </p:spTree>
    <p:extLst>
      <p:ext uri="{BB962C8B-B14F-4D97-AF65-F5344CB8AC3E}">
        <p14:creationId xmlns:p14="http://schemas.microsoft.com/office/powerpoint/2010/main" val="1795639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79A70-2522-4329-B7EA-C7E30C6814A0}"/>
              </a:ext>
            </a:extLst>
          </p:cNvPr>
          <p:cNvSpPr>
            <a:spLocks noGrp="1"/>
          </p:cNvSpPr>
          <p:nvPr>
            <p:ph type="title"/>
          </p:nvPr>
        </p:nvSpPr>
        <p:spPr>
          <a:xfrm>
            <a:off x="442800" y="382771"/>
            <a:ext cx="5804437" cy="594000"/>
          </a:xfrm>
        </p:spPr>
        <p:txBody>
          <a:bodyPr/>
          <a:lstStyle/>
          <a:p>
            <a:pPr algn="ctr"/>
            <a:r>
              <a:rPr lang="et-EE" dirty="0"/>
              <a:t>KMH programmi Avaliku väljapaneku ajal laekunud kirjad</a:t>
            </a:r>
            <a:r>
              <a:rPr lang="en-US" dirty="0"/>
              <a:t> (2)</a:t>
            </a:r>
            <a:r>
              <a:rPr lang="et-EE" dirty="0"/>
              <a:t> </a:t>
            </a:r>
          </a:p>
        </p:txBody>
      </p:sp>
      <p:sp>
        <p:nvSpPr>
          <p:cNvPr id="3" name="Content Placeholder 2">
            <a:extLst>
              <a:ext uri="{FF2B5EF4-FFF2-40B4-BE49-F238E27FC236}">
                <a16:creationId xmlns:a16="http://schemas.microsoft.com/office/drawing/2014/main" id="{A971CDC9-33F9-4031-B233-38E5952BDE37}"/>
              </a:ext>
            </a:extLst>
          </p:cNvPr>
          <p:cNvSpPr>
            <a:spLocks noGrp="1"/>
          </p:cNvSpPr>
          <p:nvPr>
            <p:ph idx="1"/>
          </p:nvPr>
        </p:nvSpPr>
        <p:spPr>
          <a:xfrm>
            <a:off x="330788" y="1118716"/>
            <a:ext cx="6621443" cy="3937377"/>
          </a:xfrm>
        </p:spPr>
        <p:txBody>
          <a:bodyPr>
            <a:normAutofit fontScale="92500" lnSpcReduction="10000"/>
          </a:bodyPr>
          <a:lstStyle/>
          <a:p>
            <a:pPr marL="0" indent="0" algn="just">
              <a:buNone/>
            </a:pPr>
            <a:r>
              <a:rPr lang="et-EE" sz="1600" b="1" dirty="0">
                <a:latin typeface="+mn-lt"/>
                <a:ea typeface="Calibri" panose="020F0502020204030204" pitchFamily="34" charset="0"/>
              </a:rPr>
              <a:t>KMH teemad:</a:t>
            </a:r>
          </a:p>
          <a:p>
            <a:pPr>
              <a:buFontTx/>
              <a:buChar char="-"/>
            </a:pPr>
            <a:r>
              <a:rPr lang="et-EE" sz="1600" dirty="0">
                <a:latin typeface="+mn-lt"/>
                <a:ea typeface="Calibri" panose="020F0502020204030204" pitchFamily="34" charset="0"/>
              </a:rPr>
              <a:t>Müra ja vibratsioon, salvkaev (võimalik reostusoht), sademevesi, kavandatava tegevuse kirjeldus, strateegiliste planeerimis</a:t>
            </a:r>
            <a:r>
              <a:rPr lang="en-US" sz="1600" dirty="0">
                <a:latin typeface="+mn-lt"/>
                <a:ea typeface="Calibri" panose="020F0502020204030204" pitchFamily="34" charset="0"/>
              </a:rPr>
              <a:t>-</a:t>
            </a:r>
            <a:r>
              <a:rPr lang="et-EE" sz="1600" dirty="0">
                <a:latin typeface="+mn-lt"/>
                <a:ea typeface="Calibri" panose="020F0502020204030204" pitchFamily="34" charset="0"/>
              </a:rPr>
              <a:t>dokumentide ülevaade ja seos kavandatava tegevusega, mõjud, tehnilised tähelepanekud, alternatiivide käsitlus, liikumisvõimaluste muutumine</a:t>
            </a:r>
            <a:r>
              <a:rPr lang="en-US" sz="1600" dirty="0">
                <a:latin typeface="+mn-lt"/>
                <a:ea typeface="Calibri" panose="020F0502020204030204" pitchFamily="34" charset="0"/>
              </a:rPr>
              <a:t> ja </a:t>
            </a:r>
            <a:r>
              <a:rPr lang="en-US" sz="1600">
                <a:latin typeface="+mn-lt"/>
                <a:ea typeface="Calibri" panose="020F0502020204030204" pitchFamily="34" charset="0"/>
              </a:rPr>
              <a:t>liiklusohutus</a:t>
            </a:r>
            <a:r>
              <a:rPr lang="et-EE" sz="1600">
                <a:latin typeface="+mn-lt"/>
                <a:ea typeface="Calibri" panose="020F0502020204030204" pitchFamily="34" charset="0"/>
              </a:rPr>
              <a:t>, </a:t>
            </a:r>
            <a:r>
              <a:rPr lang="et-EE" sz="1600" dirty="0">
                <a:latin typeface="+mn-lt"/>
                <a:ea typeface="Calibri" panose="020F0502020204030204" pitchFamily="34" charset="0"/>
              </a:rPr>
              <a:t>valgusreostus</a:t>
            </a:r>
          </a:p>
          <a:p>
            <a:pPr>
              <a:buFontTx/>
              <a:buChar char="-"/>
            </a:pPr>
            <a:r>
              <a:rPr lang="et-EE" sz="1600" dirty="0">
                <a:latin typeface="+mn-lt"/>
                <a:ea typeface="Calibri" panose="020F0502020204030204" pitchFamily="34" charset="0"/>
              </a:rPr>
              <a:t>Rohepööre, </a:t>
            </a:r>
            <a:r>
              <a:rPr lang="et-EE" sz="1600" dirty="0" err="1">
                <a:latin typeface="+mn-lt"/>
                <a:ea typeface="Calibri" panose="020F0502020204030204" pitchFamily="34" charset="0"/>
              </a:rPr>
              <a:t>valglinnastumine</a:t>
            </a:r>
            <a:r>
              <a:rPr lang="et-EE" sz="1600" dirty="0">
                <a:latin typeface="+mn-lt"/>
                <a:ea typeface="Calibri" panose="020F0502020204030204" pitchFamily="34" charset="0"/>
              </a:rPr>
              <a:t>, raudtee elektrifitseerimine</a:t>
            </a:r>
          </a:p>
          <a:p>
            <a:pPr marL="0" indent="0" algn="just">
              <a:buNone/>
            </a:pPr>
            <a:r>
              <a:rPr lang="et-EE" sz="1600" b="1" dirty="0">
                <a:latin typeface="+mn-lt"/>
                <a:ea typeface="Calibri" panose="020F0502020204030204" pitchFamily="34" charset="0"/>
              </a:rPr>
              <a:t>Kavandatav tegevus:</a:t>
            </a:r>
          </a:p>
          <a:p>
            <a:pPr>
              <a:buFontTx/>
              <a:buChar char="-"/>
            </a:pPr>
            <a:r>
              <a:rPr lang="et-EE" sz="1600" dirty="0">
                <a:latin typeface="+mn-lt"/>
                <a:ea typeface="Calibri" panose="020F0502020204030204" pitchFamily="34" charset="0"/>
              </a:rPr>
              <a:t>Juurdepääsu- ja kogujateed, kergliiklusteed, </a:t>
            </a:r>
            <a:r>
              <a:rPr lang="et-EE" sz="1600" dirty="0">
                <a:latin typeface="+mn-lt"/>
              </a:rPr>
              <a:t>ristmike alternatiivsed lahendused (Tartu-Valga tee, Tiigrisilma tänava ja Räni-Raudtee tee ristmik), </a:t>
            </a:r>
            <a:r>
              <a:rPr lang="et-EE" sz="1600" dirty="0">
                <a:latin typeface="+mn-lt"/>
                <a:ea typeface="Calibri" panose="020F0502020204030204" pitchFamily="34" charset="0"/>
              </a:rPr>
              <a:t>ühistranspordi kättesaadavus, müratõkkeseinte asukohad, kehtestatud DP-</a:t>
            </a:r>
            <a:r>
              <a:rPr lang="et-EE" sz="1600" dirty="0" err="1">
                <a:latin typeface="+mn-lt"/>
                <a:ea typeface="Calibri" panose="020F0502020204030204" pitchFamily="34" charset="0"/>
              </a:rPr>
              <a:t>dega</a:t>
            </a:r>
            <a:r>
              <a:rPr lang="et-EE" sz="1600" dirty="0">
                <a:latin typeface="+mn-lt"/>
                <a:ea typeface="Calibri" panose="020F0502020204030204" pitchFamily="34" charset="0"/>
              </a:rPr>
              <a:t> vastuolud, raskeveokite liiklus</a:t>
            </a:r>
          </a:p>
          <a:p>
            <a:pPr marL="0" indent="0" algn="just">
              <a:buNone/>
            </a:pPr>
            <a:endParaRPr lang="et-EE" sz="1400" dirty="0">
              <a:latin typeface="+mn-lt"/>
              <a:ea typeface="Calibri" panose="020F0502020204030204" pitchFamily="34" charset="0"/>
            </a:endParaRPr>
          </a:p>
          <a:p>
            <a:pPr marL="0" indent="0" algn="just">
              <a:buNone/>
            </a:pPr>
            <a:r>
              <a:rPr lang="et-EE" sz="1400" dirty="0">
                <a:latin typeface="+mn-lt"/>
                <a:ea typeface="Calibri" panose="020F0502020204030204" pitchFamily="34" charset="0"/>
              </a:rPr>
              <a:t>Transpordiamet koostab koos </a:t>
            </a:r>
            <a:r>
              <a:rPr lang="en-US" sz="1400" dirty="0">
                <a:latin typeface="+mn-lt"/>
                <a:ea typeface="Calibri" panose="020F0502020204030204" pitchFamily="34" charset="0"/>
              </a:rPr>
              <a:t>KMH </a:t>
            </a:r>
            <a:r>
              <a:rPr lang="et-EE" sz="1400" dirty="0">
                <a:latin typeface="+mn-lt"/>
                <a:ea typeface="Calibri" panose="020F0502020204030204" pitchFamily="34" charset="0"/>
              </a:rPr>
              <a:t>eksperdiga laekunud kirjadele vastused ja saadab KMH programmi kohta esitatud ettepanekute või vastuväidete arvesse võtmise selgituse või arvestamata jätmise põhjenduse ning küsimuste vastused 30 päeva jooksul pärast avalikku arutelu (</a:t>
            </a:r>
            <a:r>
              <a:rPr lang="et-EE" sz="1400" dirty="0" err="1">
                <a:latin typeface="+mn-lt"/>
                <a:ea typeface="Calibri" panose="020F0502020204030204" pitchFamily="34" charset="0"/>
              </a:rPr>
              <a:t>KeHJS</a:t>
            </a:r>
            <a:r>
              <a:rPr lang="et-EE" sz="1400" dirty="0">
                <a:latin typeface="+mn-lt"/>
                <a:ea typeface="Calibri" panose="020F0502020204030204" pitchFamily="34" charset="0"/>
              </a:rPr>
              <a:t> § 17 lg 3).</a:t>
            </a:r>
            <a:endParaRPr lang="et-EE" sz="1400" dirty="0">
              <a:highlight>
                <a:srgbClr val="FFFF00"/>
              </a:highlight>
              <a:latin typeface="+mn-lt"/>
              <a:ea typeface="Calibri" panose="020F0502020204030204" pitchFamily="34" charset="0"/>
            </a:endParaRPr>
          </a:p>
        </p:txBody>
      </p:sp>
      <p:sp>
        <p:nvSpPr>
          <p:cNvPr id="5" name="Slide Number Placeholder 4">
            <a:extLst>
              <a:ext uri="{FF2B5EF4-FFF2-40B4-BE49-F238E27FC236}">
                <a16:creationId xmlns:a16="http://schemas.microsoft.com/office/drawing/2014/main" id="{7B93A212-F595-4D42-872C-D8837C7C53DB}"/>
              </a:ext>
            </a:extLst>
          </p:cNvPr>
          <p:cNvSpPr>
            <a:spLocks noGrp="1"/>
          </p:cNvSpPr>
          <p:nvPr>
            <p:ph type="sldNum" sz="quarter" idx="12"/>
          </p:nvPr>
        </p:nvSpPr>
        <p:spPr/>
        <p:txBody>
          <a:bodyPr/>
          <a:lstStyle/>
          <a:p>
            <a:fld id="{88441862-4EB7-4B9B-ACEE-7F73DFBB6846}" type="slidenum">
              <a:rPr lang="en-US" smtClean="0"/>
              <a:pPr/>
              <a:t>14</a:t>
            </a:fld>
            <a:endParaRPr lang="en-US" dirty="0"/>
          </a:p>
        </p:txBody>
      </p:sp>
      <p:sp>
        <p:nvSpPr>
          <p:cNvPr id="6" name="Footer Placeholder 5">
            <a:extLst>
              <a:ext uri="{FF2B5EF4-FFF2-40B4-BE49-F238E27FC236}">
                <a16:creationId xmlns:a16="http://schemas.microsoft.com/office/drawing/2014/main" id="{FFBB563E-6D81-4B61-A484-AD22754C1429}"/>
              </a:ext>
            </a:extLst>
          </p:cNvPr>
          <p:cNvSpPr>
            <a:spLocks noGrp="1"/>
          </p:cNvSpPr>
          <p:nvPr>
            <p:ph type="ftr" sz="quarter" idx="11"/>
          </p:nvPr>
        </p:nvSpPr>
        <p:spPr/>
        <p:txBody>
          <a:bodyPr/>
          <a:lstStyle/>
          <a:p>
            <a:r>
              <a:rPr lang="en-US"/>
              <a:t>Skepast &amp; Puhkim</a:t>
            </a:r>
            <a:endParaRPr lang="en-US" dirty="0"/>
          </a:p>
        </p:txBody>
      </p:sp>
    </p:spTree>
    <p:extLst>
      <p:ext uri="{BB962C8B-B14F-4D97-AF65-F5344CB8AC3E}">
        <p14:creationId xmlns:p14="http://schemas.microsoft.com/office/powerpoint/2010/main" val="2951859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79A70-2522-4329-B7EA-C7E30C6814A0}"/>
              </a:ext>
            </a:extLst>
          </p:cNvPr>
          <p:cNvSpPr>
            <a:spLocks noGrp="1"/>
          </p:cNvSpPr>
          <p:nvPr>
            <p:ph type="title"/>
          </p:nvPr>
        </p:nvSpPr>
        <p:spPr>
          <a:xfrm>
            <a:off x="442800" y="382771"/>
            <a:ext cx="5804437" cy="594000"/>
          </a:xfrm>
        </p:spPr>
        <p:txBody>
          <a:bodyPr/>
          <a:lstStyle/>
          <a:p>
            <a:pPr algn="ctr"/>
            <a:r>
              <a:rPr lang="et-EE" dirty="0"/>
              <a:t>KMH eeldatav edasine Tegevuskava</a:t>
            </a:r>
          </a:p>
        </p:txBody>
      </p:sp>
      <p:sp>
        <p:nvSpPr>
          <p:cNvPr id="3" name="Content Placeholder 2">
            <a:extLst>
              <a:ext uri="{FF2B5EF4-FFF2-40B4-BE49-F238E27FC236}">
                <a16:creationId xmlns:a16="http://schemas.microsoft.com/office/drawing/2014/main" id="{A971CDC9-33F9-4031-B233-38E5952BDE37}"/>
              </a:ext>
            </a:extLst>
          </p:cNvPr>
          <p:cNvSpPr>
            <a:spLocks noGrp="1"/>
          </p:cNvSpPr>
          <p:nvPr>
            <p:ph idx="1"/>
          </p:nvPr>
        </p:nvSpPr>
        <p:spPr>
          <a:xfrm>
            <a:off x="355989" y="1118716"/>
            <a:ext cx="6861489" cy="3937377"/>
          </a:xfrm>
        </p:spPr>
        <p:txBody>
          <a:bodyPr>
            <a:normAutofit/>
          </a:bodyPr>
          <a:lstStyle/>
          <a:p>
            <a:pPr marL="0" indent="0">
              <a:buNone/>
            </a:pPr>
            <a:endParaRPr lang="et-EE" sz="1600" b="1" dirty="0">
              <a:latin typeface="+mn-lt"/>
            </a:endParaRPr>
          </a:p>
          <a:p>
            <a:pPr algn="just">
              <a:buFontTx/>
              <a:buChar char="-"/>
            </a:pPr>
            <a:r>
              <a:rPr lang="et-EE" sz="1600" dirty="0">
                <a:solidFill>
                  <a:srgbClr val="0070C0"/>
                </a:solidFill>
                <a:latin typeface="+mn-lt"/>
              </a:rPr>
              <a:t>Laekunud kirjadele vastamine 30 päeva jooksul </a:t>
            </a:r>
            <a:r>
              <a:rPr lang="et-EE" sz="1600" dirty="0">
                <a:latin typeface="+mn-lt"/>
              </a:rPr>
              <a:t>(10.04.2022)</a:t>
            </a:r>
          </a:p>
          <a:p>
            <a:pPr algn="just">
              <a:buFontTx/>
              <a:buChar char="-"/>
            </a:pPr>
            <a:r>
              <a:rPr lang="et-EE" sz="1600" b="1" dirty="0">
                <a:latin typeface="+mn-lt"/>
                <a:ea typeface="Calibri" panose="020F0502020204030204" pitchFamily="34" charset="0"/>
              </a:rPr>
              <a:t>KMH programmi </a:t>
            </a:r>
            <a:r>
              <a:rPr lang="et-EE" sz="1600" dirty="0">
                <a:latin typeface="+mn-lt"/>
                <a:ea typeface="Calibri" panose="020F0502020204030204" pitchFamily="34" charset="0"/>
              </a:rPr>
              <a:t>täiendamine (märts 2022)</a:t>
            </a:r>
          </a:p>
          <a:p>
            <a:pPr algn="just">
              <a:buFontTx/>
              <a:buChar char="-"/>
            </a:pPr>
            <a:r>
              <a:rPr lang="et-EE" sz="1600" dirty="0">
                <a:latin typeface="+mn-lt"/>
                <a:ea typeface="Calibri" panose="020F0502020204030204" pitchFamily="34" charset="0"/>
              </a:rPr>
              <a:t>KMH programmi vastavaks tunnistamine (aprill 2022)</a:t>
            </a:r>
          </a:p>
          <a:p>
            <a:pPr marL="0" indent="0" algn="just">
              <a:buNone/>
            </a:pPr>
            <a:endParaRPr lang="et-EE" sz="1600" dirty="0">
              <a:latin typeface="+mn-lt"/>
              <a:ea typeface="Calibri" panose="020F0502020204030204" pitchFamily="34" charset="0"/>
            </a:endParaRPr>
          </a:p>
          <a:p>
            <a:pPr algn="just">
              <a:buFontTx/>
              <a:buChar char="-"/>
            </a:pPr>
            <a:r>
              <a:rPr lang="et-EE" sz="1600" dirty="0">
                <a:solidFill>
                  <a:srgbClr val="0070C0"/>
                </a:solidFill>
                <a:latin typeface="+mn-lt"/>
                <a:ea typeface="Calibri" panose="020F0502020204030204" pitchFamily="34" charset="0"/>
              </a:rPr>
              <a:t>Uuringute läbiviimine ja eelprojekti (EP) lahenduse koostamine </a:t>
            </a:r>
            <a:endParaRPr lang="et-EE" sz="1600" dirty="0">
              <a:highlight>
                <a:srgbClr val="FFFF00"/>
              </a:highlight>
              <a:latin typeface="+mn-lt"/>
              <a:ea typeface="Calibri" panose="020F0502020204030204" pitchFamily="34" charset="0"/>
            </a:endParaRPr>
          </a:p>
          <a:p>
            <a:pPr algn="just">
              <a:buFontTx/>
              <a:buChar char="-"/>
            </a:pPr>
            <a:r>
              <a:rPr lang="et-EE" sz="1600" dirty="0">
                <a:solidFill>
                  <a:srgbClr val="0070C0"/>
                </a:solidFill>
                <a:latin typeface="+mn-lt"/>
                <a:ea typeface="Calibri" panose="020F0502020204030204" pitchFamily="34" charset="0"/>
              </a:rPr>
              <a:t>Projekteerimistingimuste menetlus (TRAM)</a:t>
            </a:r>
          </a:p>
          <a:p>
            <a:pPr marL="0" indent="0" algn="just">
              <a:buNone/>
            </a:pPr>
            <a:endParaRPr lang="et-EE" sz="1600" dirty="0">
              <a:solidFill>
                <a:srgbClr val="0070C0"/>
              </a:solidFill>
              <a:latin typeface="+mn-lt"/>
              <a:ea typeface="Calibri" panose="020F0502020204030204" pitchFamily="34" charset="0"/>
            </a:endParaRPr>
          </a:p>
          <a:p>
            <a:pPr algn="just">
              <a:buFontTx/>
              <a:buChar char="-"/>
            </a:pPr>
            <a:r>
              <a:rPr lang="et-EE" sz="1600" dirty="0">
                <a:latin typeface="+mn-lt"/>
                <a:ea typeface="Calibri" panose="020F0502020204030204" pitchFamily="34" charset="0"/>
              </a:rPr>
              <a:t>Mõjude hindamine uuringute ja EP lahenduse alusel ning </a:t>
            </a:r>
            <a:r>
              <a:rPr lang="et-EE" sz="1600" b="1" dirty="0">
                <a:latin typeface="+mn-lt"/>
                <a:ea typeface="Calibri" panose="020F0502020204030204" pitchFamily="34" charset="0"/>
              </a:rPr>
              <a:t>KMH aruande </a:t>
            </a:r>
            <a:r>
              <a:rPr lang="et-EE" sz="1600" dirty="0">
                <a:latin typeface="+mn-lt"/>
                <a:ea typeface="Calibri" panose="020F0502020204030204" pitchFamily="34" charset="0"/>
              </a:rPr>
              <a:t>koostamine </a:t>
            </a:r>
            <a:endParaRPr lang="en-US" sz="1600" dirty="0">
              <a:highlight>
                <a:srgbClr val="FFFF00"/>
              </a:highlight>
              <a:latin typeface="+mn-lt"/>
              <a:ea typeface="Calibri" panose="020F0502020204030204" pitchFamily="34" charset="0"/>
            </a:endParaRPr>
          </a:p>
          <a:p>
            <a:pPr algn="just">
              <a:buFontTx/>
              <a:buChar char="-"/>
            </a:pPr>
            <a:r>
              <a:rPr lang="et-EE" sz="1600" b="1" dirty="0">
                <a:latin typeface="+mn-lt"/>
                <a:ea typeface="Calibri" panose="020F0502020204030204" pitchFamily="34" charset="0"/>
              </a:rPr>
              <a:t>KMH aruande menetlus</a:t>
            </a:r>
            <a:r>
              <a:rPr lang="et-EE" sz="1600" dirty="0">
                <a:latin typeface="+mn-lt"/>
                <a:ea typeface="Calibri" panose="020F0502020204030204" pitchFamily="34" charset="0"/>
              </a:rPr>
              <a:t>: asutuste seisukohad, avalikustamine, kooskõlastamine, nõuetele vastavaks tunnistamine</a:t>
            </a:r>
          </a:p>
        </p:txBody>
      </p:sp>
      <p:sp>
        <p:nvSpPr>
          <p:cNvPr id="5" name="Slide Number Placeholder 4">
            <a:extLst>
              <a:ext uri="{FF2B5EF4-FFF2-40B4-BE49-F238E27FC236}">
                <a16:creationId xmlns:a16="http://schemas.microsoft.com/office/drawing/2014/main" id="{7B93A212-F595-4D42-872C-D8837C7C53DB}"/>
              </a:ext>
            </a:extLst>
          </p:cNvPr>
          <p:cNvSpPr>
            <a:spLocks noGrp="1"/>
          </p:cNvSpPr>
          <p:nvPr>
            <p:ph type="sldNum" sz="quarter" idx="12"/>
          </p:nvPr>
        </p:nvSpPr>
        <p:spPr/>
        <p:txBody>
          <a:bodyPr/>
          <a:lstStyle/>
          <a:p>
            <a:fld id="{88441862-4EB7-4B9B-ACEE-7F73DFBB6846}" type="slidenum">
              <a:rPr lang="en-US" smtClean="0"/>
              <a:pPr/>
              <a:t>15</a:t>
            </a:fld>
            <a:endParaRPr lang="en-US" dirty="0"/>
          </a:p>
        </p:txBody>
      </p:sp>
      <p:sp>
        <p:nvSpPr>
          <p:cNvPr id="6" name="Footer Placeholder 5">
            <a:extLst>
              <a:ext uri="{FF2B5EF4-FFF2-40B4-BE49-F238E27FC236}">
                <a16:creationId xmlns:a16="http://schemas.microsoft.com/office/drawing/2014/main" id="{FFBB563E-6D81-4B61-A484-AD22754C1429}"/>
              </a:ext>
            </a:extLst>
          </p:cNvPr>
          <p:cNvSpPr>
            <a:spLocks noGrp="1"/>
          </p:cNvSpPr>
          <p:nvPr>
            <p:ph type="ftr" sz="quarter" idx="11"/>
          </p:nvPr>
        </p:nvSpPr>
        <p:spPr/>
        <p:txBody>
          <a:bodyPr/>
          <a:lstStyle/>
          <a:p>
            <a:r>
              <a:rPr lang="en-US"/>
              <a:t>Skepast &amp; Puhkim</a:t>
            </a:r>
            <a:endParaRPr lang="en-US" dirty="0"/>
          </a:p>
        </p:txBody>
      </p:sp>
    </p:spTree>
    <p:extLst>
      <p:ext uri="{BB962C8B-B14F-4D97-AF65-F5344CB8AC3E}">
        <p14:creationId xmlns:p14="http://schemas.microsoft.com/office/powerpoint/2010/main" val="384933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lt 5">
            <a:extLst>
              <a:ext uri="{FF2B5EF4-FFF2-40B4-BE49-F238E27FC236}">
                <a16:creationId xmlns:a16="http://schemas.microsoft.com/office/drawing/2014/main" id="{B25F947B-EAEA-4149-83F8-7EEEA2D9151C}"/>
              </a:ext>
            </a:extLst>
          </p:cNvPr>
          <p:cNvPicPr>
            <a:picLocks noChangeAspect="1"/>
          </p:cNvPicPr>
          <p:nvPr/>
        </p:nvPicPr>
        <p:blipFill>
          <a:blip r:embed="rId2"/>
          <a:stretch>
            <a:fillRect/>
          </a:stretch>
        </p:blipFill>
        <p:spPr>
          <a:xfrm>
            <a:off x="0" y="0"/>
            <a:ext cx="7559675" cy="5688013"/>
          </a:xfrm>
          <a:prstGeom prst="rect">
            <a:avLst/>
          </a:prstGeom>
        </p:spPr>
      </p:pic>
      <p:sp>
        <p:nvSpPr>
          <p:cNvPr id="11" name="Title 2">
            <a:extLst>
              <a:ext uri="{FF2B5EF4-FFF2-40B4-BE49-F238E27FC236}">
                <a16:creationId xmlns:a16="http://schemas.microsoft.com/office/drawing/2014/main" id="{1C83332E-1361-43D1-B860-DA2A57A4DC84}"/>
              </a:ext>
            </a:extLst>
          </p:cNvPr>
          <p:cNvSpPr>
            <a:spLocks noGrp="1"/>
          </p:cNvSpPr>
          <p:nvPr>
            <p:ph type="title"/>
          </p:nvPr>
        </p:nvSpPr>
        <p:spPr>
          <a:xfrm>
            <a:off x="2986462" y="406449"/>
            <a:ext cx="6660000" cy="594000"/>
          </a:xfrm>
        </p:spPr>
        <p:txBody>
          <a:bodyPr anchor="ctr">
            <a:normAutofit/>
          </a:bodyPr>
          <a:lstStyle/>
          <a:p>
            <a:r>
              <a:rPr lang="et-EE" b="1" dirty="0">
                <a:solidFill>
                  <a:srgbClr val="0070C0"/>
                </a:solidFill>
              </a:rPr>
              <a:t>Tänan!</a:t>
            </a:r>
            <a:endParaRPr lang="en-US" b="1" dirty="0">
              <a:solidFill>
                <a:srgbClr val="0070C0"/>
              </a:solidFill>
            </a:endParaRPr>
          </a:p>
        </p:txBody>
      </p:sp>
      <p:pic>
        <p:nvPicPr>
          <p:cNvPr id="5" name="Picture 4">
            <a:extLst>
              <a:ext uri="{FF2B5EF4-FFF2-40B4-BE49-F238E27FC236}">
                <a16:creationId xmlns:a16="http://schemas.microsoft.com/office/drawing/2014/main" id="{1A058142-9FC2-4A1A-B83C-E23E83F6C4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724" r="10757" b="3"/>
          <a:stretch/>
        </p:blipFill>
        <p:spPr>
          <a:xfrm>
            <a:off x="5416783" y="4244651"/>
            <a:ext cx="1863515" cy="1116012"/>
          </a:xfrm>
          <a:prstGeom prst="rect">
            <a:avLst/>
          </a:prstGeom>
          <a:noFill/>
        </p:spPr>
      </p:pic>
    </p:spTree>
    <p:extLst>
      <p:ext uri="{BB962C8B-B14F-4D97-AF65-F5344CB8AC3E}">
        <p14:creationId xmlns:p14="http://schemas.microsoft.com/office/powerpoint/2010/main" val="358581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66E4-B2BA-48D5-A577-F2351D33A515}"/>
              </a:ext>
            </a:extLst>
          </p:cNvPr>
          <p:cNvSpPr>
            <a:spLocks noGrp="1"/>
          </p:cNvSpPr>
          <p:nvPr>
            <p:ph type="title"/>
          </p:nvPr>
        </p:nvSpPr>
        <p:spPr/>
        <p:txBody>
          <a:bodyPr/>
          <a:lstStyle/>
          <a:p>
            <a:pPr algn="ctr"/>
            <a:r>
              <a:rPr lang="et-EE" dirty="0"/>
              <a:t>KMH protsess</a:t>
            </a:r>
          </a:p>
        </p:txBody>
      </p:sp>
      <p:sp>
        <p:nvSpPr>
          <p:cNvPr id="3" name="Content Placeholder 2">
            <a:extLst>
              <a:ext uri="{FF2B5EF4-FFF2-40B4-BE49-F238E27FC236}">
                <a16:creationId xmlns:a16="http://schemas.microsoft.com/office/drawing/2014/main" id="{CE8DF209-3FFC-4F07-BB7A-5FFF97CC5221}"/>
              </a:ext>
            </a:extLst>
          </p:cNvPr>
          <p:cNvSpPr>
            <a:spLocks noGrp="1"/>
          </p:cNvSpPr>
          <p:nvPr>
            <p:ph idx="1"/>
          </p:nvPr>
        </p:nvSpPr>
        <p:spPr>
          <a:xfrm>
            <a:off x="530492" y="976771"/>
            <a:ext cx="6597507" cy="3937377"/>
          </a:xfrm>
        </p:spPr>
        <p:txBody>
          <a:bodyPr>
            <a:normAutofit fontScale="92500" lnSpcReduction="20000"/>
          </a:bodyPr>
          <a:lstStyle/>
          <a:p>
            <a:r>
              <a:rPr lang="et-EE" dirty="0"/>
              <a:t>Sätestab keskkonnamõju hindamise ja keskkonnajuhtimis-süsteemi seadus (</a:t>
            </a:r>
            <a:r>
              <a:rPr lang="et-EE" dirty="0" err="1"/>
              <a:t>KeHJS</a:t>
            </a:r>
            <a:r>
              <a:rPr lang="et-EE" dirty="0"/>
              <a:t>)</a:t>
            </a:r>
          </a:p>
          <a:p>
            <a:pPr marL="0" indent="0">
              <a:buNone/>
            </a:pPr>
            <a:endParaRPr lang="et-EE" b="1" dirty="0"/>
          </a:p>
          <a:p>
            <a:pPr marL="0" indent="0">
              <a:buNone/>
            </a:pPr>
            <a:r>
              <a:rPr lang="et-EE" b="1" dirty="0"/>
              <a:t>KMH algatamine </a:t>
            </a:r>
            <a:r>
              <a:rPr lang="en-US" b="1" dirty="0"/>
              <a:t>		</a:t>
            </a:r>
            <a:r>
              <a:rPr lang="et-EE" spc="90" dirty="0">
                <a:solidFill>
                  <a:srgbClr val="0070C0"/>
                </a:solidFill>
              </a:rPr>
              <a:t>13.08.2021 </a:t>
            </a:r>
            <a:endParaRPr lang="et-EE" b="1" dirty="0">
              <a:solidFill>
                <a:srgbClr val="0070C0"/>
              </a:solidFill>
            </a:endParaRPr>
          </a:p>
          <a:p>
            <a:pPr marL="0" indent="0">
              <a:buNone/>
            </a:pPr>
            <a:endParaRPr lang="et-EE" sz="800" dirty="0"/>
          </a:p>
          <a:p>
            <a:pPr marL="0" indent="0">
              <a:buNone/>
            </a:pPr>
            <a:r>
              <a:rPr lang="et-EE" b="1" dirty="0"/>
              <a:t>KMH programm</a:t>
            </a:r>
          </a:p>
          <a:p>
            <a:pPr>
              <a:buFont typeface="Wingdings" panose="05000000000000000000" pitchFamily="2" charset="2"/>
              <a:buChar char="ü"/>
            </a:pPr>
            <a:r>
              <a:rPr lang="et-EE" dirty="0"/>
              <a:t> seisukohtade küsimine	</a:t>
            </a:r>
            <a:r>
              <a:rPr lang="et-EE" dirty="0">
                <a:solidFill>
                  <a:srgbClr val="0070C0"/>
                </a:solidFill>
              </a:rPr>
              <a:t>okt-nov 2021</a:t>
            </a:r>
          </a:p>
          <a:p>
            <a:pPr>
              <a:buFont typeface="Wingdings" panose="05000000000000000000" pitchFamily="2" charset="2"/>
              <a:buChar char="ü"/>
            </a:pPr>
            <a:r>
              <a:rPr lang="et-EE" b="1" dirty="0">
                <a:solidFill>
                  <a:srgbClr val="00B050"/>
                </a:solidFill>
              </a:rPr>
              <a:t> avalikustamine		</a:t>
            </a:r>
            <a:r>
              <a:rPr lang="et-EE" dirty="0">
                <a:solidFill>
                  <a:srgbClr val="00B050"/>
                </a:solidFill>
              </a:rPr>
              <a:t>veebr-märts 2022</a:t>
            </a:r>
          </a:p>
          <a:p>
            <a:pPr>
              <a:buFont typeface="Wingdings" panose="05000000000000000000" pitchFamily="2" charset="2"/>
              <a:buChar char="ü"/>
            </a:pPr>
            <a:r>
              <a:rPr lang="et-EE" dirty="0"/>
              <a:t> vastavaks tunnistamine</a:t>
            </a:r>
          </a:p>
          <a:p>
            <a:pPr marL="0" indent="0">
              <a:buNone/>
            </a:pPr>
            <a:endParaRPr lang="et-EE" sz="800" dirty="0"/>
          </a:p>
          <a:p>
            <a:pPr marL="0" indent="0">
              <a:buNone/>
            </a:pPr>
            <a:r>
              <a:rPr lang="et-EE" b="1" dirty="0"/>
              <a:t>KMH aruanne</a:t>
            </a:r>
          </a:p>
          <a:p>
            <a:pPr>
              <a:buFont typeface="Wingdings" panose="05000000000000000000" pitchFamily="2" charset="2"/>
              <a:buChar char="ü"/>
            </a:pPr>
            <a:r>
              <a:rPr lang="et-EE" dirty="0"/>
              <a:t> seisukohtade küsimine</a:t>
            </a:r>
          </a:p>
          <a:p>
            <a:pPr>
              <a:buFont typeface="Wingdings" panose="05000000000000000000" pitchFamily="2" charset="2"/>
              <a:buChar char="ü"/>
            </a:pPr>
            <a:r>
              <a:rPr lang="et-EE" dirty="0"/>
              <a:t> avalikustamine </a:t>
            </a:r>
          </a:p>
          <a:p>
            <a:pPr>
              <a:buFont typeface="Wingdings" panose="05000000000000000000" pitchFamily="2" charset="2"/>
              <a:buChar char="ü"/>
            </a:pPr>
            <a:r>
              <a:rPr lang="et-EE" dirty="0"/>
              <a:t> kooskõlastamine</a:t>
            </a:r>
          </a:p>
          <a:p>
            <a:pPr>
              <a:buFont typeface="Wingdings" panose="05000000000000000000" pitchFamily="2" charset="2"/>
              <a:buChar char="ü"/>
            </a:pPr>
            <a:r>
              <a:rPr lang="et-EE" dirty="0"/>
              <a:t> vastavaks tunnistamine</a:t>
            </a:r>
          </a:p>
          <a:p>
            <a:pPr marL="0" indent="0">
              <a:buNone/>
            </a:pPr>
            <a:endParaRPr lang="et-EE" sz="800" dirty="0"/>
          </a:p>
          <a:p>
            <a:pPr marL="0" indent="0">
              <a:buNone/>
            </a:pPr>
            <a:r>
              <a:rPr lang="et-EE" b="1" dirty="0">
                <a:solidFill>
                  <a:srgbClr val="0070C0"/>
                </a:solidFill>
              </a:rPr>
              <a:t>Ehitusloa andmine</a:t>
            </a:r>
          </a:p>
        </p:txBody>
      </p:sp>
      <p:sp>
        <p:nvSpPr>
          <p:cNvPr id="5" name="Slide Number Placeholder 4">
            <a:extLst>
              <a:ext uri="{FF2B5EF4-FFF2-40B4-BE49-F238E27FC236}">
                <a16:creationId xmlns:a16="http://schemas.microsoft.com/office/drawing/2014/main" id="{CC9D3760-428D-4E42-8AA2-745694BD8B8D}"/>
              </a:ext>
            </a:extLst>
          </p:cNvPr>
          <p:cNvSpPr>
            <a:spLocks noGrp="1"/>
          </p:cNvSpPr>
          <p:nvPr>
            <p:ph type="sldNum" sz="quarter" idx="12"/>
          </p:nvPr>
        </p:nvSpPr>
        <p:spPr/>
        <p:txBody>
          <a:bodyPr/>
          <a:lstStyle/>
          <a:p>
            <a:fld id="{88441862-4EB7-4B9B-ACEE-7F73DFBB6846}" type="slidenum">
              <a:rPr lang="en-US" smtClean="0"/>
              <a:pPr/>
              <a:t>2</a:t>
            </a:fld>
            <a:endParaRPr lang="en-US" dirty="0"/>
          </a:p>
        </p:txBody>
      </p:sp>
      <p:sp>
        <p:nvSpPr>
          <p:cNvPr id="6" name="Footer Placeholder 5">
            <a:extLst>
              <a:ext uri="{FF2B5EF4-FFF2-40B4-BE49-F238E27FC236}">
                <a16:creationId xmlns:a16="http://schemas.microsoft.com/office/drawing/2014/main" id="{3A0F6229-29E5-49A1-8574-F6C25EB46B67}"/>
              </a:ext>
            </a:extLst>
          </p:cNvPr>
          <p:cNvSpPr>
            <a:spLocks noGrp="1"/>
          </p:cNvSpPr>
          <p:nvPr>
            <p:ph type="ftr" sz="quarter" idx="11"/>
          </p:nvPr>
        </p:nvSpPr>
        <p:spPr/>
        <p:txBody>
          <a:bodyPr/>
          <a:lstStyle/>
          <a:p>
            <a:r>
              <a:rPr lang="en-US"/>
              <a:t>Skepast &amp; Puhkim</a:t>
            </a:r>
            <a:endParaRPr lang="en-US" dirty="0"/>
          </a:p>
        </p:txBody>
      </p:sp>
    </p:spTree>
    <p:extLst>
      <p:ext uri="{BB962C8B-B14F-4D97-AF65-F5344CB8AC3E}">
        <p14:creationId xmlns:p14="http://schemas.microsoft.com/office/powerpoint/2010/main" val="3496005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736" y="382771"/>
            <a:ext cx="6307063" cy="594000"/>
          </a:xfrm>
        </p:spPr>
        <p:txBody>
          <a:bodyPr/>
          <a:lstStyle/>
          <a:p>
            <a:r>
              <a:rPr lang="et-EE" dirty="0"/>
              <a:t>KMH algatamine ja eesmärk</a:t>
            </a:r>
          </a:p>
        </p:txBody>
      </p:sp>
      <p:sp>
        <p:nvSpPr>
          <p:cNvPr id="3" name="Content Placeholder 2"/>
          <p:cNvSpPr>
            <a:spLocks noGrp="1"/>
          </p:cNvSpPr>
          <p:nvPr>
            <p:ph idx="1"/>
          </p:nvPr>
        </p:nvSpPr>
        <p:spPr>
          <a:xfrm>
            <a:off x="537472" y="900440"/>
            <a:ext cx="6463621" cy="4281160"/>
          </a:xfrm>
        </p:spPr>
        <p:txBody>
          <a:bodyPr>
            <a:noAutofit/>
          </a:bodyPr>
          <a:lstStyle/>
          <a:p>
            <a:endParaRPr lang="en-US" spc="90" dirty="0"/>
          </a:p>
          <a:p>
            <a:r>
              <a:rPr lang="et-EE" spc="90" dirty="0"/>
              <a:t>Transpordiamet algatas 1</a:t>
            </a:r>
            <a:r>
              <a:rPr lang="en-US" spc="90" dirty="0"/>
              <a:t>3</a:t>
            </a:r>
            <a:r>
              <a:rPr lang="et-EE" spc="90" dirty="0"/>
              <a:t>.0</a:t>
            </a:r>
            <a:r>
              <a:rPr lang="en-US" spc="90" dirty="0"/>
              <a:t>8</a:t>
            </a:r>
            <a:r>
              <a:rPr lang="et-EE" spc="90" dirty="0"/>
              <a:t>.2021 otsusega nr 1.1-2/21/</a:t>
            </a:r>
            <a:r>
              <a:rPr lang="en-US" spc="90" dirty="0"/>
              <a:t>118</a:t>
            </a:r>
            <a:r>
              <a:rPr lang="et-EE" spc="90" dirty="0"/>
              <a:t> riigitee </a:t>
            </a:r>
            <a:r>
              <a:rPr lang="en-US" spc="90" dirty="0"/>
              <a:t>3</a:t>
            </a:r>
            <a:r>
              <a:rPr lang="et-EE" spc="90" dirty="0"/>
              <a:t> </a:t>
            </a:r>
            <a:r>
              <a:rPr lang="en-US" spc="90" dirty="0" err="1"/>
              <a:t>Jõhvi</a:t>
            </a:r>
            <a:r>
              <a:rPr lang="et-EE" spc="90" dirty="0"/>
              <a:t>-Tartu-Va</a:t>
            </a:r>
            <a:r>
              <a:rPr lang="en-US" spc="90" dirty="0"/>
              <a:t>lg</a:t>
            </a:r>
            <a:r>
              <a:rPr lang="et-EE" spc="90" dirty="0"/>
              <a:t>a km </a:t>
            </a:r>
            <a:r>
              <a:rPr lang="en-US" spc="90" dirty="0"/>
              <a:t>13</a:t>
            </a:r>
            <a:r>
              <a:rPr lang="et-EE" spc="90" dirty="0"/>
              <a:t>8</a:t>
            </a:r>
            <a:r>
              <a:rPr lang="en-US" spc="90" dirty="0"/>
              <a:t>,4</a:t>
            </a:r>
            <a:r>
              <a:rPr lang="et-EE" spc="90" dirty="0"/>
              <a:t>-1</a:t>
            </a:r>
            <a:r>
              <a:rPr lang="en-US" spc="90" dirty="0"/>
              <a:t>52,</a:t>
            </a:r>
            <a:r>
              <a:rPr lang="et-EE" spc="90" dirty="0"/>
              <a:t>0 </a:t>
            </a:r>
            <a:r>
              <a:rPr lang="en-US" spc="90" dirty="0"/>
              <a:t>Tartu-</a:t>
            </a:r>
            <a:r>
              <a:rPr lang="en-US" spc="90" dirty="0" err="1"/>
              <a:t>Nõo</a:t>
            </a:r>
            <a:r>
              <a:rPr lang="et-EE" spc="90" dirty="0"/>
              <a:t> lõigu eelprojekti</a:t>
            </a:r>
            <a:r>
              <a:rPr lang="en-US" spc="90" dirty="0"/>
              <a:t> </a:t>
            </a:r>
            <a:r>
              <a:rPr lang="et-EE" spc="90" dirty="0"/>
              <a:t>KMH.</a:t>
            </a:r>
          </a:p>
          <a:p>
            <a:pPr marL="0" indent="0">
              <a:buNone/>
            </a:pPr>
            <a:endParaRPr lang="et-EE" sz="800" spc="90" dirty="0"/>
          </a:p>
          <a:p>
            <a:r>
              <a:rPr lang="et-EE" dirty="0"/>
              <a:t>Transpordiamet on kavandatava tegevuse osas </a:t>
            </a:r>
            <a:r>
              <a:rPr lang="et-EE" dirty="0" err="1"/>
              <a:t>KeHJS</a:t>
            </a:r>
            <a:r>
              <a:rPr lang="et-EE" dirty="0"/>
              <a:t>   § 8 alusel arendaja ja § 9 alusel otsustaja.</a:t>
            </a:r>
          </a:p>
          <a:p>
            <a:pPr marL="0" indent="0">
              <a:buNone/>
            </a:pPr>
            <a:endParaRPr lang="et-EE" sz="800" dirty="0"/>
          </a:p>
          <a:p>
            <a:pPr>
              <a:spcBef>
                <a:spcPts val="600"/>
              </a:spcBef>
              <a:spcAft>
                <a:spcPts val="600"/>
              </a:spcAft>
            </a:pPr>
            <a:r>
              <a:rPr lang="et-EE" u="sng" dirty="0"/>
              <a:t>KMH eesmärk</a:t>
            </a:r>
            <a:r>
              <a:rPr lang="et-EE" dirty="0"/>
              <a:t> on anda tegevusloa andjatele teavet kavandatava tegevuse ja selle reaalsete alternatiivsete võimalustega kaasneva keskkonnamõju kohta ning sobivaima lahendusvariandi valikuks, millega on võimalik vältida või vähendada ebasoodsat mõju keskkonnale ning edendada säästvat arengut. </a:t>
            </a:r>
          </a:p>
        </p:txBody>
      </p:sp>
      <p:sp>
        <p:nvSpPr>
          <p:cNvPr id="13" name="Footer Placeholder 3">
            <a:extLst>
              <a:ext uri="{FF2B5EF4-FFF2-40B4-BE49-F238E27FC236}">
                <a16:creationId xmlns:a16="http://schemas.microsoft.com/office/drawing/2014/main" id="{1363700A-708D-46D0-A6EE-4ED600F2800C}"/>
              </a:ext>
            </a:extLst>
          </p:cNvPr>
          <p:cNvSpPr>
            <a:spLocks noGrp="1"/>
          </p:cNvSpPr>
          <p:nvPr>
            <p:ph type="sldNum" sz="quarter" idx="12"/>
          </p:nvPr>
        </p:nvSpPr>
        <p:spPr>
          <a:xfrm>
            <a:off x="5542241" y="5272088"/>
            <a:ext cx="1772959" cy="303212"/>
          </a:xfrm>
        </p:spPr>
        <p:txBody>
          <a:bodyPr/>
          <a:lstStyle/>
          <a:p>
            <a:fld id="{68F90379-C589-4F2F-A701-17E1558E2A09}" type="slidenum">
              <a:rPr lang="en-US" smtClean="0">
                <a:solidFill>
                  <a:schemeClr val="accent1"/>
                </a:solidFill>
              </a:rPr>
              <a:t>3</a:t>
            </a:fld>
            <a:endParaRPr lang="en-US" dirty="0">
              <a:solidFill>
                <a:schemeClr val="accent1"/>
              </a:solidFill>
            </a:endParaRPr>
          </a:p>
        </p:txBody>
      </p:sp>
      <p:sp>
        <p:nvSpPr>
          <p:cNvPr id="15" name="Footer Placeholder 14">
            <a:extLst>
              <a:ext uri="{FF2B5EF4-FFF2-40B4-BE49-F238E27FC236}">
                <a16:creationId xmlns:a16="http://schemas.microsoft.com/office/drawing/2014/main" id="{4DE770A3-CCB8-4870-9940-3DF0EE341CA7}"/>
              </a:ext>
            </a:extLst>
          </p:cNvPr>
          <p:cNvSpPr>
            <a:spLocks noGrp="1"/>
          </p:cNvSpPr>
          <p:nvPr>
            <p:ph type="ftr" sz="quarter" idx="11"/>
          </p:nvPr>
        </p:nvSpPr>
        <p:spPr/>
        <p:txBody>
          <a:bodyPr/>
          <a:lstStyle/>
          <a:p>
            <a:r>
              <a:rPr lang="en-US"/>
              <a:t>Skepast &amp; Puhkim</a:t>
            </a:r>
            <a:endParaRPr lang="en-US" dirty="0"/>
          </a:p>
        </p:txBody>
      </p:sp>
    </p:spTree>
    <p:extLst>
      <p:ext uri="{BB962C8B-B14F-4D97-AF65-F5344CB8AC3E}">
        <p14:creationId xmlns:p14="http://schemas.microsoft.com/office/powerpoint/2010/main" val="1863486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7F00-EA7C-4722-9EBA-E15C860AB363}"/>
              </a:ext>
            </a:extLst>
          </p:cNvPr>
          <p:cNvSpPr>
            <a:spLocks noGrp="1"/>
          </p:cNvSpPr>
          <p:nvPr>
            <p:ph type="title"/>
          </p:nvPr>
        </p:nvSpPr>
        <p:spPr/>
        <p:txBody>
          <a:bodyPr/>
          <a:lstStyle/>
          <a:p>
            <a:r>
              <a:rPr lang="et-EE" dirty="0"/>
              <a:t>Kavandatav tegevus ja KMH ulatus</a:t>
            </a:r>
          </a:p>
        </p:txBody>
      </p:sp>
      <p:sp>
        <p:nvSpPr>
          <p:cNvPr id="3" name="Content Placeholder 2">
            <a:extLst>
              <a:ext uri="{FF2B5EF4-FFF2-40B4-BE49-F238E27FC236}">
                <a16:creationId xmlns:a16="http://schemas.microsoft.com/office/drawing/2014/main" id="{032F6FA9-92B9-4A14-B651-D1FEF1DFAFA8}"/>
              </a:ext>
            </a:extLst>
          </p:cNvPr>
          <p:cNvSpPr>
            <a:spLocks noGrp="1"/>
          </p:cNvSpPr>
          <p:nvPr>
            <p:ph idx="1"/>
          </p:nvPr>
        </p:nvSpPr>
        <p:spPr>
          <a:xfrm>
            <a:off x="291286" y="879500"/>
            <a:ext cx="6811513" cy="4176594"/>
          </a:xfrm>
        </p:spPr>
        <p:txBody>
          <a:bodyPr>
            <a:normAutofit/>
          </a:bodyPr>
          <a:lstStyle/>
          <a:p>
            <a:pPr marL="0" indent="0">
              <a:buNone/>
            </a:pPr>
            <a:endParaRPr lang="et-EE" dirty="0"/>
          </a:p>
          <a:p>
            <a:pPr algn="just"/>
            <a:r>
              <a:rPr lang="et-EE" dirty="0"/>
              <a:t>Kavandatava tegevuse tulemusena laiendatakse olemas</a:t>
            </a:r>
            <a:r>
              <a:rPr lang="en-US" dirty="0"/>
              <a:t>-</a:t>
            </a:r>
            <a:r>
              <a:rPr lang="et-EE" dirty="0"/>
              <a:t>olevat põhimaanteed, ehitatakse välja liiklussõlmed, juurdepääsu- ja kogujateed.</a:t>
            </a:r>
          </a:p>
          <a:p>
            <a:pPr marL="0" indent="0" algn="just">
              <a:buNone/>
            </a:pPr>
            <a:endParaRPr lang="et-EE" sz="800" dirty="0"/>
          </a:p>
          <a:p>
            <a:pPr algn="just"/>
            <a:r>
              <a:rPr lang="et-EE" dirty="0" err="1"/>
              <a:t>KMHs</a:t>
            </a:r>
            <a:r>
              <a:rPr lang="et-EE" dirty="0"/>
              <a:t> käsitletakse eelprojekti elluviimisega kaasnevaid võimalikke </a:t>
            </a:r>
            <a:r>
              <a:rPr lang="et-EE" u="sng" dirty="0"/>
              <a:t>olulisi keskkonnamõjusid</a:t>
            </a:r>
            <a:r>
              <a:rPr lang="et-EE" dirty="0"/>
              <a:t>. </a:t>
            </a:r>
          </a:p>
          <a:p>
            <a:pPr algn="just">
              <a:spcBef>
                <a:spcPts val="1200"/>
              </a:spcBef>
              <a:spcAft>
                <a:spcPts val="1200"/>
              </a:spcAft>
            </a:pPr>
            <a:r>
              <a:rPr lang="et-EE" dirty="0"/>
              <a:t>Projekteeritav teelõik läbib </a:t>
            </a:r>
            <a:r>
              <a:rPr lang="et-EE" u="sng" dirty="0"/>
              <a:t>Kambja valla territooriumil</a:t>
            </a:r>
            <a:r>
              <a:rPr lang="et-EE" dirty="0"/>
              <a:t>: </a:t>
            </a:r>
            <a:r>
              <a:rPr lang="et-EE" sz="1800" dirty="0">
                <a:effectLst/>
                <a:latin typeface="Verdana" panose="020B0604030504040204" pitchFamily="34" charset="0"/>
                <a:ea typeface="Times New Roman" panose="02020603050405020304" pitchFamily="18" charset="0"/>
                <a:cs typeface="Times New Roman" panose="02020603050405020304" pitchFamily="18" charset="0"/>
              </a:rPr>
              <a:t>Räni ja Külitse alevikku ning</a:t>
            </a:r>
            <a:r>
              <a:rPr lang="et-EE" dirty="0"/>
              <a:t> </a:t>
            </a:r>
            <a:r>
              <a:rPr lang="et-EE" sz="1800" dirty="0" err="1">
                <a:effectLst/>
                <a:latin typeface="Verdana" panose="020B0604030504040204" pitchFamily="34" charset="0"/>
                <a:ea typeface="Times New Roman" panose="02020603050405020304" pitchFamily="18" charset="0"/>
                <a:cs typeface="Times New Roman" panose="02020603050405020304" pitchFamily="18" charset="0"/>
              </a:rPr>
              <a:t>Lemmatsi</a:t>
            </a:r>
            <a:r>
              <a:rPr lang="et-EE" sz="1800" dirty="0">
                <a:effectLst/>
                <a:latin typeface="Verdana" panose="020B0604030504040204" pitchFamily="34" charset="0"/>
                <a:ea typeface="Times New Roman" panose="02020603050405020304" pitchFamily="18" charset="0"/>
                <a:cs typeface="Times New Roman" panose="02020603050405020304" pitchFamily="18" charset="0"/>
              </a:rPr>
              <a:t> küla, </a:t>
            </a:r>
            <a:r>
              <a:rPr lang="et-EE" dirty="0"/>
              <a:t>ning </a:t>
            </a:r>
            <a:r>
              <a:rPr lang="et-EE" u="sng" dirty="0"/>
              <a:t>Nõo valla </a:t>
            </a:r>
            <a:r>
              <a:rPr lang="et-EE" u="sng" dirty="0" err="1"/>
              <a:t>territoori</a:t>
            </a:r>
            <a:r>
              <a:rPr lang="en-US" u="sng" dirty="0"/>
              <a:t>u</a:t>
            </a:r>
            <a:r>
              <a:rPr lang="et-EE" u="sng" dirty="0"/>
              <a:t>mil:</a:t>
            </a:r>
            <a:r>
              <a:rPr lang="et-EE" sz="1800" dirty="0">
                <a:effectLst/>
                <a:latin typeface="Verdana" panose="020B0604030504040204" pitchFamily="34" charset="0"/>
                <a:ea typeface="Times New Roman" panose="02020603050405020304" pitchFamily="18" charset="0"/>
                <a:cs typeface="Times New Roman" panose="02020603050405020304" pitchFamily="18" charset="0"/>
              </a:rPr>
              <a:t> Nõgiaru, </a:t>
            </a:r>
            <a:r>
              <a:rPr lang="et-EE" sz="1800" dirty="0" err="1">
                <a:effectLst/>
                <a:latin typeface="Verdana" panose="020B0604030504040204" pitchFamily="34" charset="0"/>
                <a:ea typeface="Times New Roman" panose="02020603050405020304" pitchFamily="18" charset="0"/>
                <a:cs typeface="Times New Roman" panose="02020603050405020304" pitchFamily="18" charset="0"/>
              </a:rPr>
              <a:t>Järiste</a:t>
            </a:r>
            <a:r>
              <a:rPr lang="et-EE" sz="1800" dirty="0">
                <a:effectLst/>
                <a:latin typeface="Verdana" panose="020B0604030504040204" pitchFamily="34" charset="0"/>
                <a:ea typeface="Times New Roman" panose="02020603050405020304" pitchFamily="18" charset="0"/>
                <a:cs typeface="Times New Roman" panose="02020603050405020304" pitchFamily="18" charset="0"/>
              </a:rPr>
              <a:t> ja Meeri </a:t>
            </a:r>
            <a:r>
              <a:rPr lang="et-EE" dirty="0"/>
              <a:t>külasid. </a:t>
            </a:r>
          </a:p>
          <a:p>
            <a:pPr algn="just">
              <a:spcBef>
                <a:spcPts val="1200"/>
              </a:spcBef>
              <a:spcAft>
                <a:spcPts val="1200"/>
              </a:spcAft>
            </a:pPr>
            <a:r>
              <a:rPr lang="et-EE" dirty="0"/>
              <a:t>Projekteeritav teel</a:t>
            </a:r>
            <a:r>
              <a:rPr lang="et-EE" sz="1800" dirty="0">
                <a:effectLst/>
                <a:latin typeface="Verdana" panose="020B0604030504040204" pitchFamily="34" charset="0"/>
                <a:ea typeface="Times New Roman" panose="02020603050405020304" pitchFamily="18" charset="0"/>
                <a:cs typeface="Times New Roman" panose="02020603050405020304" pitchFamily="18" charset="0"/>
              </a:rPr>
              <a:t>õik piirneb Tartu linna ja Nõo alevikuga. </a:t>
            </a:r>
            <a:r>
              <a:rPr lang="et-EE" dirty="0"/>
              <a:t>Lähedusse jäävad paljud elamud.</a:t>
            </a:r>
          </a:p>
        </p:txBody>
      </p:sp>
      <p:sp>
        <p:nvSpPr>
          <p:cNvPr id="5" name="Slide Number Placeholder 4">
            <a:extLst>
              <a:ext uri="{FF2B5EF4-FFF2-40B4-BE49-F238E27FC236}">
                <a16:creationId xmlns:a16="http://schemas.microsoft.com/office/drawing/2014/main" id="{E81C5AE4-E7BE-4AA0-A263-5FE7062CE592}"/>
              </a:ext>
            </a:extLst>
          </p:cNvPr>
          <p:cNvSpPr>
            <a:spLocks noGrp="1"/>
          </p:cNvSpPr>
          <p:nvPr>
            <p:ph type="sldNum" sz="quarter" idx="12"/>
          </p:nvPr>
        </p:nvSpPr>
        <p:spPr/>
        <p:txBody>
          <a:bodyPr/>
          <a:lstStyle/>
          <a:p>
            <a:fld id="{88441862-4EB7-4B9B-ACEE-7F73DFBB6846}" type="slidenum">
              <a:rPr lang="en-US" smtClean="0"/>
              <a:pPr/>
              <a:t>4</a:t>
            </a:fld>
            <a:endParaRPr lang="en-US" dirty="0"/>
          </a:p>
        </p:txBody>
      </p:sp>
      <p:sp>
        <p:nvSpPr>
          <p:cNvPr id="6" name="Footer Placeholder 5">
            <a:extLst>
              <a:ext uri="{FF2B5EF4-FFF2-40B4-BE49-F238E27FC236}">
                <a16:creationId xmlns:a16="http://schemas.microsoft.com/office/drawing/2014/main" id="{90718157-EA1A-4BCE-BCB2-07A4A36F80E9}"/>
              </a:ext>
            </a:extLst>
          </p:cNvPr>
          <p:cNvSpPr>
            <a:spLocks noGrp="1"/>
          </p:cNvSpPr>
          <p:nvPr>
            <p:ph type="ftr" sz="quarter" idx="11"/>
          </p:nvPr>
        </p:nvSpPr>
        <p:spPr/>
        <p:txBody>
          <a:bodyPr/>
          <a:lstStyle/>
          <a:p>
            <a:r>
              <a:rPr lang="en-US" dirty="0" err="1"/>
              <a:t>Skepast</a:t>
            </a:r>
            <a:r>
              <a:rPr lang="en-US" dirty="0"/>
              <a:t> &amp; Puhkim</a:t>
            </a:r>
          </a:p>
        </p:txBody>
      </p:sp>
    </p:spTree>
    <p:extLst>
      <p:ext uri="{BB962C8B-B14F-4D97-AF65-F5344CB8AC3E}">
        <p14:creationId xmlns:p14="http://schemas.microsoft.com/office/powerpoint/2010/main" val="162255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7F00-EA7C-4722-9EBA-E15C860AB363}"/>
              </a:ext>
            </a:extLst>
          </p:cNvPr>
          <p:cNvSpPr>
            <a:spLocks noGrp="1"/>
          </p:cNvSpPr>
          <p:nvPr>
            <p:ph type="title"/>
          </p:nvPr>
        </p:nvSpPr>
        <p:spPr/>
        <p:txBody>
          <a:bodyPr/>
          <a:lstStyle/>
          <a:p>
            <a:r>
              <a:rPr lang="et-EE" dirty="0"/>
              <a:t>Mõjutatav keskkond</a:t>
            </a:r>
          </a:p>
        </p:txBody>
      </p:sp>
      <p:sp>
        <p:nvSpPr>
          <p:cNvPr id="3" name="Content Placeholder 2">
            <a:extLst>
              <a:ext uri="{FF2B5EF4-FFF2-40B4-BE49-F238E27FC236}">
                <a16:creationId xmlns:a16="http://schemas.microsoft.com/office/drawing/2014/main" id="{032F6FA9-92B9-4A14-B651-D1FEF1DFAFA8}"/>
              </a:ext>
            </a:extLst>
          </p:cNvPr>
          <p:cNvSpPr>
            <a:spLocks noGrp="1"/>
          </p:cNvSpPr>
          <p:nvPr>
            <p:ph idx="1"/>
          </p:nvPr>
        </p:nvSpPr>
        <p:spPr>
          <a:xfrm>
            <a:off x="442800" y="1069855"/>
            <a:ext cx="6685199" cy="3937377"/>
          </a:xfrm>
        </p:spPr>
        <p:txBody>
          <a:bodyPr>
            <a:normAutofit fontScale="85000" lnSpcReduction="20000"/>
          </a:bodyPr>
          <a:lstStyle/>
          <a:p>
            <a:pPr algn="just"/>
            <a:r>
              <a:rPr lang="et-EE" b="1" dirty="0"/>
              <a:t>Kohalikud elanikud </a:t>
            </a:r>
            <a:r>
              <a:rPr lang="et-EE" dirty="0"/>
              <a:t>ja</a:t>
            </a:r>
            <a:r>
              <a:rPr lang="et-EE" b="1" dirty="0"/>
              <a:t> ettevõtjad</a:t>
            </a:r>
            <a:r>
              <a:rPr lang="en-US" dirty="0"/>
              <a:t>.</a:t>
            </a:r>
            <a:endParaRPr lang="et-EE" dirty="0"/>
          </a:p>
          <a:p>
            <a:pPr marL="0" indent="0" algn="just">
              <a:buNone/>
            </a:pPr>
            <a:endParaRPr lang="et-EE" sz="900" dirty="0"/>
          </a:p>
          <a:p>
            <a:pPr algn="just"/>
            <a:r>
              <a:rPr lang="et-EE" dirty="0"/>
              <a:t>Lähim Natura 2000 võrgustiku ala on ca 3 km kaugusel asuv </a:t>
            </a:r>
            <a:r>
              <a:rPr lang="et-EE" b="1" dirty="0"/>
              <a:t>Elva loodusala</a:t>
            </a:r>
            <a:r>
              <a:rPr lang="et-EE" dirty="0"/>
              <a:t>.</a:t>
            </a:r>
          </a:p>
          <a:p>
            <a:pPr marL="0" indent="0" algn="just">
              <a:buNone/>
            </a:pPr>
            <a:endParaRPr lang="et-EE" sz="800" dirty="0"/>
          </a:p>
          <a:p>
            <a:pPr algn="just"/>
            <a:r>
              <a:rPr lang="et-EE" sz="1800" dirty="0">
                <a:effectLst/>
                <a:latin typeface="Verdana" panose="020B0604030504040204" pitchFamily="34" charset="0"/>
                <a:ea typeface="Times New Roman" panose="02020603050405020304" pitchFamily="18" charset="0"/>
                <a:cs typeface="Times New Roman" panose="02020603050405020304" pitchFamily="18" charset="0"/>
              </a:rPr>
              <a:t>Kaitstavad alad (kaitse- ja hoiualad) projekteeritava maanteelõigu </a:t>
            </a:r>
            <a:r>
              <a:rPr lang="et-EE" sz="1800" dirty="0" err="1">
                <a:effectLst/>
                <a:latin typeface="Verdana" panose="020B0604030504040204" pitchFamily="34" charset="0"/>
                <a:ea typeface="Times New Roman" panose="02020603050405020304" pitchFamily="18" charset="0"/>
                <a:cs typeface="Times New Roman" panose="02020603050405020304" pitchFamily="18" charset="0"/>
              </a:rPr>
              <a:t>lähipiirkonnas</a:t>
            </a:r>
            <a:r>
              <a:rPr lang="et-EE" sz="1800" dirty="0">
                <a:effectLst/>
                <a:latin typeface="Verdana" panose="020B0604030504040204" pitchFamily="34" charset="0"/>
                <a:ea typeface="Times New Roman" panose="02020603050405020304" pitchFamily="18" charset="0"/>
                <a:cs typeface="Times New Roman" panose="02020603050405020304" pitchFamily="18" charset="0"/>
              </a:rPr>
              <a:t> puuduvad.</a:t>
            </a:r>
            <a:endParaRPr lang="et-EE" dirty="0"/>
          </a:p>
          <a:p>
            <a:pPr marL="0" indent="0" algn="just">
              <a:buNone/>
            </a:pPr>
            <a:endParaRPr lang="et-EE" sz="800" dirty="0"/>
          </a:p>
          <a:p>
            <a:pPr algn="just"/>
            <a:r>
              <a:rPr lang="et-EE" dirty="0"/>
              <a:t>Projekti eeldatavas mõjualas asuvad mitmed kaitsealused liigid: </a:t>
            </a:r>
            <a:r>
              <a:rPr lang="et-EE" b="1" dirty="0"/>
              <a:t>väike-konnakotkas </a:t>
            </a:r>
            <a:r>
              <a:rPr lang="et-EE" dirty="0"/>
              <a:t>(I kategooria), </a:t>
            </a:r>
            <a:r>
              <a:rPr lang="et-EE" b="1" dirty="0"/>
              <a:t>veelendlane </a:t>
            </a:r>
            <a:r>
              <a:rPr lang="et-EE" dirty="0"/>
              <a:t>(II kategooria), </a:t>
            </a:r>
            <a:r>
              <a:rPr lang="et-EE" b="1" dirty="0"/>
              <a:t>rukkirääk</a:t>
            </a:r>
            <a:r>
              <a:rPr lang="et-EE" dirty="0"/>
              <a:t> ja </a:t>
            </a:r>
            <a:r>
              <a:rPr lang="et-EE" b="1" dirty="0"/>
              <a:t>valge-toonekurg</a:t>
            </a:r>
            <a:r>
              <a:rPr lang="et-EE" dirty="0"/>
              <a:t> (III kategooria).</a:t>
            </a:r>
          </a:p>
          <a:p>
            <a:pPr algn="just"/>
            <a:endParaRPr lang="et-EE" sz="900" dirty="0"/>
          </a:p>
          <a:p>
            <a:pPr algn="just"/>
            <a:r>
              <a:rPr lang="et-EE" dirty="0"/>
              <a:t>Projekti mõjualas (kuni 500 m raadiuses) esineb mitmeid III kaitsekategooria taimeliike: </a:t>
            </a:r>
            <a:r>
              <a:rPr lang="et-EE" sz="1800" b="1" dirty="0">
                <a:effectLst/>
                <a:latin typeface="Verdana" panose="020B0604030504040204" pitchFamily="34" charset="0"/>
                <a:ea typeface="Times New Roman" panose="02020603050405020304" pitchFamily="18" charset="0"/>
                <a:cs typeface="Times New Roman" panose="02020603050405020304" pitchFamily="18" charset="0"/>
              </a:rPr>
              <a:t>laialehine neiuvaip, balti sõrmkäpp, harilik künnapuu, rohekas käokeel, ahtalehine </a:t>
            </a:r>
            <a:r>
              <a:rPr lang="et-EE" sz="1800" b="1" dirty="0" err="1">
                <a:effectLst/>
                <a:latin typeface="Verdana" panose="020B0604030504040204" pitchFamily="34" charset="0"/>
                <a:ea typeface="Times New Roman" panose="02020603050405020304" pitchFamily="18" charset="0"/>
                <a:cs typeface="Times New Roman" panose="02020603050405020304" pitchFamily="18" charset="0"/>
              </a:rPr>
              <a:t>ängalhein</a:t>
            </a:r>
            <a:r>
              <a:rPr lang="et-EE" sz="1800" b="1" dirty="0">
                <a:effectLst/>
                <a:latin typeface="Verdana" panose="020B0604030504040204" pitchFamily="34" charset="0"/>
                <a:ea typeface="Times New Roman" panose="02020603050405020304" pitchFamily="18" charset="0"/>
                <a:cs typeface="Times New Roman" panose="02020603050405020304" pitchFamily="18" charset="0"/>
              </a:rPr>
              <a:t>, </a:t>
            </a:r>
            <a:r>
              <a:rPr lang="et-EE" b="1" dirty="0"/>
              <a:t>pruunikas pesajuur, harilik käoraamat</a:t>
            </a:r>
            <a:r>
              <a:rPr lang="et-EE" dirty="0"/>
              <a:t>).</a:t>
            </a:r>
          </a:p>
          <a:p>
            <a:pPr marL="0" indent="0" algn="just">
              <a:buNone/>
            </a:pPr>
            <a:endParaRPr lang="et-EE" sz="800" dirty="0"/>
          </a:p>
          <a:p>
            <a:pPr algn="just"/>
            <a:r>
              <a:rPr lang="et-EE" dirty="0"/>
              <a:t>Projekti mõjualas asuvad kultuurimälestised: </a:t>
            </a:r>
            <a:r>
              <a:rPr lang="et-EE" sz="1800" b="1" dirty="0">
                <a:effectLst/>
                <a:latin typeface="Verdana" panose="020B0604030504040204" pitchFamily="34" charset="0"/>
                <a:ea typeface="Times New Roman" panose="02020603050405020304" pitchFamily="18" charset="0"/>
                <a:cs typeface="Times New Roman" panose="02020603050405020304" pitchFamily="18" charset="0"/>
              </a:rPr>
              <a:t>asulakoht nr 13047 </a:t>
            </a:r>
            <a:r>
              <a:rPr lang="et-EE" sz="1800" dirty="0">
                <a:effectLst/>
                <a:latin typeface="Verdana" panose="020B0604030504040204" pitchFamily="34" charset="0"/>
                <a:ea typeface="Times New Roman" panose="02020603050405020304" pitchFamily="18" charset="0"/>
                <a:cs typeface="Times New Roman" panose="02020603050405020304" pitchFamily="18" charset="0"/>
              </a:rPr>
              <a:t>ja</a:t>
            </a:r>
            <a:r>
              <a:rPr lang="et-EE" sz="1800" b="1" dirty="0">
                <a:effectLst/>
                <a:latin typeface="Verdana" panose="020B0604030504040204" pitchFamily="34" charset="0"/>
                <a:ea typeface="Times New Roman" panose="02020603050405020304" pitchFamily="18" charset="0"/>
                <a:cs typeface="Times New Roman" panose="02020603050405020304" pitchFamily="18" charset="0"/>
              </a:rPr>
              <a:t> </a:t>
            </a:r>
            <a:r>
              <a:rPr lang="et-EE" sz="1800" b="1" dirty="0">
                <a:solidFill>
                  <a:srgbClr val="202020"/>
                </a:solidFill>
                <a:effectLst/>
                <a:latin typeface="Verdana" panose="020B0604030504040204" pitchFamily="34" charset="0"/>
                <a:ea typeface="Times New Roman" panose="02020603050405020304" pitchFamily="18" charset="0"/>
                <a:cs typeface="Helvetica" panose="020B0604020202020204" pitchFamily="34" charset="0"/>
              </a:rPr>
              <a:t>II maailmasõjas hukkunute ühishaud</a:t>
            </a:r>
            <a:r>
              <a:rPr lang="et-EE" sz="1800" dirty="0">
                <a:solidFill>
                  <a:srgbClr val="202020"/>
                </a:solidFill>
                <a:effectLst/>
                <a:latin typeface="Verdana" panose="020B0604030504040204" pitchFamily="34" charset="0"/>
                <a:ea typeface="Times New Roman" panose="02020603050405020304" pitchFamily="18" charset="0"/>
                <a:cs typeface="Helvetica" panose="020B0604020202020204" pitchFamily="34" charset="0"/>
              </a:rPr>
              <a:t> (</a:t>
            </a:r>
            <a:r>
              <a:rPr lang="et-EE" sz="1800" dirty="0" err="1">
                <a:solidFill>
                  <a:srgbClr val="202020"/>
                </a:solidFill>
                <a:effectLst/>
                <a:latin typeface="Verdana" panose="020B0604030504040204" pitchFamily="34" charset="0"/>
                <a:ea typeface="Times New Roman" panose="02020603050405020304" pitchFamily="18" charset="0"/>
                <a:cs typeface="Helvetica" panose="020B0604020202020204" pitchFamily="34" charset="0"/>
              </a:rPr>
              <a:t>reg</a:t>
            </a:r>
            <a:r>
              <a:rPr lang="et-EE" sz="1800" dirty="0">
                <a:solidFill>
                  <a:srgbClr val="202020"/>
                </a:solidFill>
                <a:effectLst/>
                <a:latin typeface="Verdana" panose="020B0604030504040204" pitchFamily="34" charset="0"/>
                <a:ea typeface="Times New Roman" panose="02020603050405020304" pitchFamily="18" charset="0"/>
                <a:cs typeface="Helvetica" panose="020B0604020202020204" pitchFamily="34" charset="0"/>
              </a:rPr>
              <a:t> nr 4303) ning</a:t>
            </a:r>
            <a:r>
              <a:rPr lang="et-EE" dirty="0">
                <a:ea typeface="Times New Roman" panose="02020603050405020304" pitchFamily="18" charset="0"/>
                <a:cs typeface="Times New Roman" panose="02020603050405020304" pitchFamily="18" charset="0"/>
              </a:rPr>
              <a:t> </a:t>
            </a:r>
            <a:r>
              <a:rPr lang="et-EE" b="1" dirty="0">
                <a:ea typeface="Times New Roman" panose="02020603050405020304" pitchFamily="18" charset="0"/>
                <a:cs typeface="Times New Roman" panose="02020603050405020304" pitchFamily="18" charset="0"/>
              </a:rPr>
              <a:t>kalmistu “Pähklimägi”</a:t>
            </a:r>
            <a:r>
              <a:rPr lang="et-EE" sz="1800" dirty="0">
                <a:effectLst/>
                <a:latin typeface="Verdana" panose="020B0604030504040204" pitchFamily="34" charset="0"/>
                <a:ea typeface="Times New Roman" panose="02020603050405020304" pitchFamily="18" charset="0"/>
                <a:cs typeface="Times New Roman" panose="02020603050405020304" pitchFamily="18" charset="0"/>
              </a:rPr>
              <a:t>.</a:t>
            </a:r>
            <a:r>
              <a:rPr lang="et-EE" sz="1800" b="1" dirty="0">
                <a:effectLst/>
                <a:latin typeface="Verdana" panose="020B0604030504040204" pitchFamily="34" charset="0"/>
                <a:ea typeface="Times New Roman" panose="02020603050405020304" pitchFamily="18" charset="0"/>
                <a:cs typeface="Times New Roman" panose="02020603050405020304" pitchFamily="18" charset="0"/>
              </a:rPr>
              <a:t> </a:t>
            </a:r>
            <a:r>
              <a:rPr lang="et-EE" sz="1800" dirty="0">
                <a:effectLst/>
                <a:latin typeface="Verdana" panose="020B0604030504040204" pitchFamily="34" charset="0"/>
                <a:ea typeface="Times New Roman" panose="02020603050405020304" pitchFamily="18" charset="0"/>
                <a:cs typeface="Times New Roman" panose="02020603050405020304" pitchFamily="18" charset="0"/>
              </a:rPr>
              <a:t>Pärandkultuuri objektid.</a:t>
            </a:r>
            <a:endParaRPr lang="et-EE" dirty="0"/>
          </a:p>
          <a:p>
            <a:endParaRPr lang="et-EE" dirty="0"/>
          </a:p>
        </p:txBody>
      </p:sp>
      <p:sp>
        <p:nvSpPr>
          <p:cNvPr id="5" name="Slide Number Placeholder 4">
            <a:extLst>
              <a:ext uri="{FF2B5EF4-FFF2-40B4-BE49-F238E27FC236}">
                <a16:creationId xmlns:a16="http://schemas.microsoft.com/office/drawing/2014/main" id="{E81C5AE4-E7BE-4AA0-A263-5FE7062CE592}"/>
              </a:ext>
            </a:extLst>
          </p:cNvPr>
          <p:cNvSpPr>
            <a:spLocks noGrp="1"/>
          </p:cNvSpPr>
          <p:nvPr>
            <p:ph type="sldNum" sz="quarter" idx="12"/>
          </p:nvPr>
        </p:nvSpPr>
        <p:spPr/>
        <p:txBody>
          <a:bodyPr/>
          <a:lstStyle/>
          <a:p>
            <a:fld id="{88441862-4EB7-4B9B-ACEE-7F73DFBB6846}" type="slidenum">
              <a:rPr lang="en-US" smtClean="0"/>
              <a:pPr/>
              <a:t>5</a:t>
            </a:fld>
            <a:endParaRPr lang="en-US" dirty="0"/>
          </a:p>
        </p:txBody>
      </p:sp>
      <p:sp>
        <p:nvSpPr>
          <p:cNvPr id="6" name="Footer Placeholder 5">
            <a:extLst>
              <a:ext uri="{FF2B5EF4-FFF2-40B4-BE49-F238E27FC236}">
                <a16:creationId xmlns:a16="http://schemas.microsoft.com/office/drawing/2014/main" id="{90718157-EA1A-4BCE-BCB2-07A4A36F80E9}"/>
              </a:ext>
            </a:extLst>
          </p:cNvPr>
          <p:cNvSpPr>
            <a:spLocks noGrp="1"/>
          </p:cNvSpPr>
          <p:nvPr>
            <p:ph type="ftr" sz="quarter" idx="11"/>
          </p:nvPr>
        </p:nvSpPr>
        <p:spPr/>
        <p:txBody>
          <a:bodyPr/>
          <a:lstStyle/>
          <a:p>
            <a:r>
              <a:rPr lang="en-US"/>
              <a:t>Skepast &amp; Puhkim</a:t>
            </a:r>
            <a:endParaRPr lang="en-US" dirty="0"/>
          </a:p>
        </p:txBody>
      </p:sp>
    </p:spTree>
    <p:extLst>
      <p:ext uri="{BB962C8B-B14F-4D97-AF65-F5344CB8AC3E}">
        <p14:creationId xmlns:p14="http://schemas.microsoft.com/office/powerpoint/2010/main" val="2148613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7F00-EA7C-4722-9EBA-E15C860AB363}"/>
              </a:ext>
            </a:extLst>
          </p:cNvPr>
          <p:cNvSpPr>
            <a:spLocks noGrp="1"/>
          </p:cNvSpPr>
          <p:nvPr>
            <p:ph type="title"/>
          </p:nvPr>
        </p:nvSpPr>
        <p:spPr>
          <a:xfrm>
            <a:off x="386956" y="0"/>
            <a:ext cx="6660000" cy="594000"/>
          </a:xfrm>
        </p:spPr>
        <p:txBody>
          <a:bodyPr/>
          <a:lstStyle/>
          <a:p>
            <a:pPr algn="ctr"/>
            <a:r>
              <a:rPr lang="et-EE" dirty="0"/>
              <a:t>looduskaitse</a:t>
            </a:r>
          </a:p>
        </p:txBody>
      </p:sp>
      <p:sp>
        <p:nvSpPr>
          <p:cNvPr id="3" name="Content Placeholder 2">
            <a:extLst>
              <a:ext uri="{FF2B5EF4-FFF2-40B4-BE49-F238E27FC236}">
                <a16:creationId xmlns:a16="http://schemas.microsoft.com/office/drawing/2014/main" id="{032F6FA9-92B9-4A14-B651-D1FEF1DFAFA8}"/>
              </a:ext>
            </a:extLst>
          </p:cNvPr>
          <p:cNvSpPr>
            <a:spLocks noGrp="1"/>
          </p:cNvSpPr>
          <p:nvPr>
            <p:ph idx="1"/>
          </p:nvPr>
        </p:nvSpPr>
        <p:spPr>
          <a:xfrm>
            <a:off x="442798" y="1118716"/>
            <a:ext cx="6660000" cy="3937377"/>
          </a:xfrm>
        </p:spPr>
        <p:txBody>
          <a:bodyPr>
            <a:normAutofit/>
          </a:bodyPr>
          <a:lstStyle/>
          <a:p>
            <a:pPr marL="0" indent="0">
              <a:buNone/>
            </a:pPr>
            <a:endParaRPr lang="et-EE" dirty="0"/>
          </a:p>
          <a:p>
            <a:endParaRPr lang="et-EE" dirty="0"/>
          </a:p>
        </p:txBody>
      </p:sp>
      <p:sp>
        <p:nvSpPr>
          <p:cNvPr id="5" name="Slide Number Placeholder 4">
            <a:extLst>
              <a:ext uri="{FF2B5EF4-FFF2-40B4-BE49-F238E27FC236}">
                <a16:creationId xmlns:a16="http://schemas.microsoft.com/office/drawing/2014/main" id="{E81C5AE4-E7BE-4AA0-A263-5FE7062CE592}"/>
              </a:ext>
            </a:extLst>
          </p:cNvPr>
          <p:cNvSpPr>
            <a:spLocks noGrp="1"/>
          </p:cNvSpPr>
          <p:nvPr>
            <p:ph type="sldNum" sz="quarter" idx="12"/>
          </p:nvPr>
        </p:nvSpPr>
        <p:spPr/>
        <p:txBody>
          <a:bodyPr/>
          <a:lstStyle/>
          <a:p>
            <a:fld id="{88441862-4EB7-4B9B-ACEE-7F73DFBB6846}" type="slidenum">
              <a:rPr lang="en-US" smtClean="0"/>
              <a:pPr/>
              <a:t>6</a:t>
            </a:fld>
            <a:endParaRPr lang="en-US" dirty="0"/>
          </a:p>
        </p:txBody>
      </p:sp>
      <p:sp>
        <p:nvSpPr>
          <p:cNvPr id="6" name="Footer Placeholder 5">
            <a:extLst>
              <a:ext uri="{FF2B5EF4-FFF2-40B4-BE49-F238E27FC236}">
                <a16:creationId xmlns:a16="http://schemas.microsoft.com/office/drawing/2014/main" id="{90718157-EA1A-4BCE-BCB2-07A4A36F80E9}"/>
              </a:ext>
            </a:extLst>
          </p:cNvPr>
          <p:cNvSpPr>
            <a:spLocks noGrp="1"/>
          </p:cNvSpPr>
          <p:nvPr>
            <p:ph type="ftr" sz="quarter" idx="11"/>
          </p:nvPr>
        </p:nvSpPr>
        <p:spPr/>
        <p:txBody>
          <a:bodyPr/>
          <a:lstStyle/>
          <a:p>
            <a:r>
              <a:rPr lang="en-US"/>
              <a:t>Skepast &amp; Puhkim</a:t>
            </a:r>
            <a:endParaRPr lang="en-US" dirty="0"/>
          </a:p>
        </p:txBody>
      </p:sp>
      <p:pic>
        <p:nvPicPr>
          <p:cNvPr id="8" name="Pilt 7">
            <a:extLst>
              <a:ext uri="{FF2B5EF4-FFF2-40B4-BE49-F238E27FC236}">
                <a16:creationId xmlns:a16="http://schemas.microsoft.com/office/drawing/2014/main" id="{DB173934-38EA-407B-AC0D-4A6A8A83E457}"/>
              </a:ext>
            </a:extLst>
          </p:cNvPr>
          <p:cNvPicPr>
            <a:picLocks noChangeAspect="1"/>
          </p:cNvPicPr>
          <p:nvPr/>
        </p:nvPicPr>
        <p:blipFill>
          <a:blip r:embed="rId2"/>
          <a:stretch>
            <a:fillRect/>
          </a:stretch>
        </p:blipFill>
        <p:spPr>
          <a:xfrm>
            <a:off x="963261" y="498822"/>
            <a:ext cx="5542242" cy="4614671"/>
          </a:xfrm>
          <a:prstGeom prst="rect">
            <a:avLst/>
          </a:prstGeom>
        </p:spPr>
      </p:pic>
    </p:spTree>
    <p:extLst>
      <p:ext uri="{BB962C8B-B14F-4D97-AF65-F5344CB8AC3E}">
        <p14:creationId xmlns:p14="http://schemas.microsoft.com/office/powerpoint/2010/main" val="2170671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7F00-EA7C-4722-9EBA-E15C860AB363}"/>
              </a:ext>
            </a:extLst>
          </p:cNvPr>
          <p:cNvSpPr>
            <a:spLocks noGrp="1"/>
          </p:cNvSpPr>
          <p:nvPr>
            <p:ph type="title"/>
          </p:nvPr>
        </p:nvSpPr>
        <p:spPr>
          <a:xfrm>
            <a:off x="442798" y="62121"/>
            <a:ext cx="6660000" cy="594000"/>
          </a:xfrm>
        </p:spPr>
        <p:txBody>
          <a:bodyPr/>
          <a:lstStyle/>
          <a:p>
            <a:pPr algn="ctr"/>
            <a:r>
              <a:rPr lang="et-EE" dirty="0"/>
              <a:t>Kultuurimälestised</a:t>
            </a:r>
          </a:p>
        </p:txBody>
      </p:sp>
      <p:sp>
        <p:nvSpPr>
          <p:cNvPr id="3" name="Content Placeholder 2">
            <a:extLst>
              <a:ext uri="{FF2B5EF4-FFF2-40B4-BE49-F238E27FC236}">
                <a16:creationId xmlns:a16="http://schemas.microsoft.com/office/drawing/2014/main" id="{032F6FA9-92B9-4A14-B651-D1FEF1DFAFA8}"/>
              </a:ext>
            </a:extLst>
          </p:cNvPr>
          <p:cNvSpPr>
            <a:spLocks noGrp="1"/>
          </p:cNvSpPr>
          <p:nvPr>
            <p:ph idx="1"/>
          </p:nvPr>
        </p:nvSpPr>
        <p:spPr>
          <a:xfrm>
            <a:off x="442798" y="1118716"/>
            <a:ext cx="6660000" cy="3937377"/>
          </a:xfrm>
        </p:spPr>
        <p:txBody>
          <a:bodyPr>
            <a:normAutofit/>
          </a:bodyPr>
          <a:lstStyle/>
          <a:p>
            <a:pPr marL="0" indent="0">
              <a:buNone/>
            </a:pPr>
            <a:endParaRPr lang="et-EE" dirty="0"/>
          </a:p>
          <a:p>
            <a:endParaRPr lang="et-EE" dirty="0"/>
          </a:p>
        </p:txBody>
      </p:sp>
      <p:sp>
        <p:nvSpPr>
          <p:cNvPr id="5" name="Slide Number Placeholder 4">
            <a:extLst>
              <a:ext uri="{FF2B5EF4-FFF2-40B4-BE49-F238E27FC236}">
                <a16:creationId xmlns:a16="http://schemas.microsoft.com/office/drawing/2014/main" id="{E81C5AE4-E7BE-4AA0-A263-5FE7062CE592}"/>
              </a:ext>
            </a:extLst>
          </p:cNvPr>
          <p:cNvSpPr>
            <a:spLocks noGrp="1"/>
          </p:cNvSpPr>
          <p:nvPr>
            <p:ph type="sldNum" sz="quarter" idx="12"/>
          </p:nvPr>
        </p:nvSpPr>
        <p:spPr/>
        <p:txBody>
          <a:bodyPr/>
          <a:lstStyle/>
          <a:p>
            <a:fld id="{88441862-4EB7-4B9B-ACEE-7F73DFBB6846}" type="slidenum">
              <a:rPr lang="en-US" smtClean="0"/>
              <a:pPr/>
              <a:t>7</a:t>
            </a:fld>
            <a:endParaRPr lang="en-US" dirty="0"/>
          </a:p>
        </p:txBody>
      </p:sp>
      <p:sp>
        <p:nvSpPr>
          <p:cNvPr id="6" name="Footer Placeholder 5">
            <a:extLst>
              <a:ext uri="{FF2B5EF4-FFF2-40B4-BE49-F238E27FC236}">
                <a16:creationId xmlns:a16="http://schemas.microsoft.com/office/drawing/2014/main" id="{90718157-EA1A-4BCE-BCB2-07A4A36F80E9}"/>
              </a:ext>
            </a:extLst>
          </p:cNvPr>
          <p:cNvSpPr>
            <a:spLocks noGrp="1"/>
          </p:cNvSpPr>
          <p:nvPr>
            <p:ph type="ftr" sz="quarter" idx="11"/>
          </p:nvPr>
        </p:nvSpPr>
        <p:spPr/>
        <p:txBody>
          <a:bodyPr/>
          <a:lstStyle/>
          <a:p>
            <a:r>
              <a:rPr lang="en-US"/>
              <a:t>Skepast &amp; Puhkim</a:t>
            </a:r>
            <a:endParaRPr lang="en-US" dirty="0"/>
          </a:p>
        </p:txBody>
      </p:sp>
      <p:pic>
        <p:nvPicPr>
          <p:cNvPr id="7" name="Pilt 6" descr="Pilt, millel on kujutatud kaart&#10;&#10;Kirjeldus on genereeritud automaatselt">
            <a:extLst>
              <a:ext uri="{FF2B5EF4-FFF2-40B4-BE49-F238E27FC236}">
                <a16:creationId xmlns:a16="http://schemas.microsoft.com/office/drawing/2014/main" id="{F0093616-3FF5-45E3-A0A8-421ECCEB12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71974"/>
            <a:ext cx="7559675" cy="3697323"/>
          </a:xfrm>
          <a:prstGeom prst="rect">
            <a:avLst/>
          </a:prstGeom>
          <a:ln>
            <a:solidFill>
              <a:schemeClr val="accent1"/>
            </a:solidFill>
          </a:ln>
        </p:spPr>
      </p:pic>
    </p:spTree>
    <p:extLst>
      <p:ext uri="{BB962C8B-B14F-4D97-AF65-F5344CB8AC3E}">
        <p14:creationId xmlns:p14="http://schemas.microsoft.com/office/powerpoint/2010/main" val="1452742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7F00-EA7C-4722-9EBA-E15C860AB363}"/>
              </a:ext>
            </a:extLst>
          </p:cNvPr>
          <p:cNvSpPr>
            <a:spLocks noGrp="1"/>
          </p:cNvSpPr>
          <p:nvPr>
            <p:ph type="title"/>
          </p:nvPr>
        </p:nvSpPr>
        <p:spPr>
          <a:xfrm>
            <a:off x="467999" y="0"/>
            <a:ext cx="6660000" cy="594000"/>
          </a:xfrm>
        </p:spPr>
        <p:txBody>
          <a:bodyPr/>
          <a:lstStyle/>
          <a:p>
            <a:pPr algn="ctr"/>
            <a:r>
              <a:rPr lang="et-EE" dirty="0"/>
              <a:t>Pärandkultuuri objektid</a:t>
            </a:r>
          </a:p>
        </p:txBody>
      </p:sp>
      <p:sp>
        <p:nvSpPr>
          <p:cNvPr id="3" name="Content Placeholder 2">
            <a:extLst>
              <a:ext uri="{FF2B5EF4-FFF2-40B4-BE49-F238E27FC236}">
                <a16:creationId xmlns:a16="http://schemas.microsoft.com/office/drawing/2014/main" id="{032F6FA9-92B9-4A14-B651-D1FEF1DFAFA8}"/>
              </a:ext>
            </a:extLst>
          </p:cNvPr>
          <p:cNvSpPr>
            <a:spLocks noGrp="1"/>
          </p:cNvSpPr>
          <p:nvPr>
            <p:ph idx="1"/>
          </p:nvPr>
        </p:nvSpPr>
        <p:spPr>
          <a:xfrm>
            <a:off x="442798" y="1118716"/>
            <a:ext cx="6660000" cy="3937377"/>
          </a:xfrm>
        </p:spPr>
        <p:txBody>
          <a:bodyPr>
            <a:normAutofit/>
          </a:bodyPr>
          <a:lstStyle/>
          <a:p>
            <a:pPr marL="0" indent="0">
              <a:buNone/>
            </a:pPr>
            <a:endParaRPr lang="et-EE" dirty="0"/>
          </a:p>
          <a:p>
            <a:endParaRPr lang="et-EE" dirty="0"/>
          </a:p>
        </p:txBody>
      </p:sp>
      <p:sp>
        <p:nvSpPr>
          <p:cNvPr id="5" name="Slide Number Placeholder 4">
            <a:extLst>
              <a:ext uri="{FF2B5EF4-FFF2-40B4-BE49-F238E27FC236}">
                <a16:creationId xmlns:a16="http://schemas.microsoft.com/office/drawing/2014/main" id="{E81C5AE4-E7BE-4AA0-A263-5FE7062CE592}"/>
              </a:ext>
            </a:extLst>
          </p:cNvPr>
          <p:cNvSpPr>
            <a:spLocks noGrp="1"/>
          </p:cNvSpPr>
          <p:nvPr>
            <p:ph type="sldNum" sz="quarter" idx="12"/>
          </p:nvPr>
        </p:nvSpPr>
        <p:spPr/>
        <p:txBody>
          <a:bodyPr/>
          <a:lstStyle/>
          <a:p>
            <a:fld id="{88441862-4EB7-4B9B-ACEE-7F73DFBB6846}" type="slidenum">
              <a:rPr lang="en-US" smtClean="0"/>
              <a:pPr/>
              <a:t>8</a:t>
            </a:fld>
            <a:endParaRPr lang="en-US" dirty="0"/>
          </a:p>
        </p:txBody>
      </p:sp>
      <p:sp>
        <p:nvSpPr>
          <p:cNvPr id="6" name="Footer Placeholder 5">
            <a:extLst>
              <a:ext uri="{FF2B5EF4-FFF2-40B4-BE49-F238E27FC236}">
                <a16:creationId xmlns:a16="http://schemas.microsoft.com/office/drawing/2014/main" id="{90718157-EA1A-4BCE-BCB2-07A4A36F80E9}"/>
              </a:ext>
            </a:extLst>
          </p:cNvPr>
          <p:cNvSpPr>
            <a:spLocks noGrp="1"/>
          </p:cNvSpPr>
          <p:nvPr>
            <p:ph type="ftr" sz="quarter" idx="11"/>
          </p:nvPr>
        </p:nvSpPr>
        <p:spPr/>
        <p:txBody>
          <a:bodyPr/>
          <a:lstStyle/>
          <a:p>
            <a:r>
              <a:rPr lang="en-US"/>
              <a:t>Skepast &amp; Puhkim</a:t>
            </a:r>
            <a:endParaRPr lang="en-US" dirty="0"/>
          </a:p>
        </p:txBody>
      </p:sp>
      <p:pic>
        <p:nvPicPr>
          <p:cNvPr id="9" name="Pilt 8" descr="Pilt, millel on kujutatud kaart&#10;&#10;Kirjeldus on genereeritud automaatselt">
            <a:extLst>
              <a:ext uri="{FF2B5EF4-FFF2-40B4-BE49-F238E27FC236}">
                <a16:creationId xmlns:a16="http://schemas.microsoft.com/office/drawing/2014/main" id="{DEE1C0EB-A606-4011-AC84-739825A76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433" y="594001"/>
            <a:ext cx="5421992" cy="4510954"/>
          </a:xfrm>
          <a:prstGeom prst="rect">
            <a:avLst/>
          </a:prstGeom>
        </p:spPr>
      </p:pic>
    </p:spTree>
    <p:extLst>
      <p:ext uri="{BB962C8B-B14F-4D97-AF65-F5344CB8AC3E}">
        <p14:creationId xmlns:p14="http://schemas.microsoft.com/office/powerpoint/2010/main" val="667711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5A42C-16A6-434B-9A3F-E804389DD6C7}"/>
              </a:ext>
            </a:extLst>
          </p:cNvPr>
          <p:cNvSpPr>
            <a:spLocks noGrp="1"/>
          </p:cNvSpPr>
          <p:nvPr>
            <p:ph type="title"/>
          </p:nvPr>
        </p:nvSpPr>
        <p:spPr/>
        <p:txBody>
          <a:bodyPr/>
          <a:lstStyle/>
          <a:p>
            <a:r>
              <a:rPr lang="et-EE" dirty="0"/>
              <a:t>Eeldatavad mõjuallikad</a:t>
            </a:r>
          </a:p>
        </p:txBody>
      </p:sp>
      <p:sp>
        <p:nvSpPr>
          <p:cNvPr id="3" name="Content Placeholder 2">
            <a:extLst>
              <a:ext uri="{FF2B5EF4-FFF2-40B4-BE49-F238E27FC236}">
                <a16:creationId xmlns:a16="http://schemas.microsoft.com/office/drawing/2014/main" id="{1844E43C-9D15-4A8C-9797-7EC2D66B2DBB}"/>
              </a:ext>
            </a:extLst>
          </p:cNvPr>
          <p:cNvSpPr>
            <a:spLocks noGrp="1"/>
          </p:cNvSpPr>
          <p:nvPr>
            <p:ph idx="1"/>
          </p:nvPr>
        </p:nvSpPr>
        <p:spPr>
          <a:xfrm>
            <a:off x="442799" y="1027974"/>
            <a:ext cx="6660000" cy="3937377"/>
          </a:xfrm>
        </p:spPr>
        <p:txBody>
          <a:bodyPr>
            <a:normAutofit fontScale="92500" lnSpcReduction="20000"/>
          </a:bodyPr>
          <a:lstStyle/>
          <a:p>
            <a:pPr marL="0" indent="0">
              <a:buNone/>
            </a:pPr>
            <a:r>
              <a:rPr lang="et-EE" sz="1900" b="1" dirty="0"/>
              <a:t>Ehitusaegsed mõjuallikad: </a:t>
            </a:r>
          </a:p>
          <a:p>
            <a:r>
              <a:rPr lang="et-EE" sz="1900" dirty="0"/>
              <a:t>raadamine</a:t>
            </a:r>
          </a:p>
          <a:p>
            <a:r>
              <a:rPr lang="et-EE" sz="1900" dirty="0"/>
              <a:t>heited vette ja pinnasesse </a:t>
            </a:r>
          </a:p>
          <a:p>
            <a:r>
              <a:rPr lang="et-EE" sz="1900" dirty="0"/>
              <a:t>välisõhu saaste, peamiselt tolm</a:t>
            </a:r>
          </a:p>
          <a:p>
            <a:r>
              <a:rPr lang="et-EE" sz="1900" dirty="0"/>
              <a:t>müra</a:t>
            </a:r>
          </a:p>
          <a:p>
            <a:r>
              <a:rPr lang="et-EE" sz="1900" dirty="0"/>
              <a:t>vibratsioon</a:t>
            </a:r>
          </a:p>
          <a:p>
            <a:r>
              <a:rPr lang="et-EE" sz="1900" dirty="0"/>
              <a:t>jäätmeteke</a:t>
            </a:r>
          </a:p>
          <a:p>
            <a:r>
              <a:rPr lang="et-EE" sz="1900" dirty="0"/>
              <a:t>piirkonna veerežiimi muutmine </a:t>
            </a:r>
          </a:p>
          <a:p>
            <a:r>
              <a:rPr lang="et-EE" sz="1900" dirty="0"/>
              <a:t>ressursikasutus</a:t>
            </a:r>
          </a:p>
          <a:p>
            <a:r>
              <a:rPr lang="et-EE" sz="1900" dirty="0"/>
              <a:t>avariiolukorrad</a:t>
            </a:r>
          </a:p>
          <a:p>
            <a:endParaRPr lang="et-EE" sz="900" dirty="0"/>
          </a:p>
          <a:p>
            <a:pPr marL="0" indent="0">
              <a:buNone/>
            </a:pPr>
            <a:r>
              <a:rPr lang="et-EE" sz="1900" b="1" dirty="0"/>
              <a:t>Kasutusaegsed mõjuallikad: </a:t>
            </a:r>
          </a:p>
          <a:p>
            <a:r>
              <a:rPr lang="et-EE" sz="1900" dirty="0"/>
              <a:t>müra ja vibratsioon (raskeveokid)</a:t>
            </a:r>
          </a:p>
          <a:p>
            <a:r>
              <a:rPr lang="et-EE" sz="1900" dirty="0"/>
              <a:t>heited vette ja pinnasesse </a:t>
            </a:r>
          </a:p>
          <a:p>
            <a:r>
              <a:rPr lang="et-EE" sz="1900" dirty="0"/>
              <a:t>valgusreostus</a:t>
            </a:r>
          </a:p>
          <a:p>
            <a:pPr marL="0" indent="0">
              <a:buNone/>
            </a:pPr>
            <a:endParaRPr lang="et-EE" sz="1900" b="1" dirty="0"/>
          </a:p>
          <a:p>
            <a:endParaRPr lang="et-EE" dirty="0"/>
          </a:p>
        </p:txBody>
      </p:sp>
      <p:sp>
        <p:nvSpPr>
          <p:cNvPr id="5" name="Slide Number Placeholder 4">
            <a:extLst>
              <a:ext uri="{FF2B5EF4-FFF2-40B4-BE49-F238E27FC236}">
                <a16:creationId xmlns:a16="http://schemas.microsoft.com/office/drawing/2014/main" id="{D64234D4-19A4-4ABF-A727-1CAE90243E90}"/>
              </a:ext>
            </a:extLst>
          </p:cNvPr>
          <p:cNvSpPr>
            <a:spLocks noGrp="1"/>
          </p:cNvSpPr>
          <p:nvPr>
            <p:ph type="sldNum" sz="quarter" idx="12"/>
          </p:nvPr>
        </p:nvSpPr>
        <p:spPr/>
        <p:txBody>
          <a:bodyPr/>
          <a:lstStyle/>
          <a:p>
            <a:fld id="{88441862-4EB7-4B9B-ACEE-7F73DFBB6846}" type="slidenum">
              <a:rPr lang="en-US" smtClean="0"/>
              <a:pPr/>
              <a:t>9</a:t>
            </a:fld>
            <a:endParaRPr lang="en-US" dirty="0"/>
          </a:p>
        </p:txBody>
      </p:sp>
      <p:sp>
        <p:nvSpPr>
          <p:cNvPr id="6" name="Footer Placeholder 5">
            <a:extLst>
              <a:ext uri="{FF2B5EF4-FFF2-40B4-BE49-F238E27FC236}">
                <a16:creationId xmlns:a16="http://schemas.microsoft.com/office/drawing/2014/main" id="{729D7891-97E7-4057-B038-B1E06C9D0E69}"/>
              </a:ext>
            </a:extLst>
          </p:cNvPr>
          <p:cNvSpPr>
            <a:spLocks noGrp="1"/>
          </p:cNvSpPr>
          <p:nvPr>
            <p:ph type="ftr" sz="quarter" idx="11"/>
          </p:nvPr>
        </p:nvSpPr>
        <p:spPr/>
        <p:txBody>
          <a:bodyPr/>
          <a:lstStyle/>
          <a:p>
            <a:r>
              <a:rPr lang="en-US" dirty="0" err="1"/>
              <a:t>Skepast</a:t>
            </a:r>
            <a:r>
              <a:rPr lang="en-US" dirty="0"/>
              <a:t> &amp; Puhkim</a:t>
            </a:r>
          </a:p>
        </p:txBody>
      </p:sp>
    </p:spTree>
    <p:extLst>
      <p:ext uri="{BB962C8B-B14F-4D97-AF65-F5344CB8AC3E}">
        <p14:creationId xmlns:p14="http://schemas.microsoft.com/office/powerpoint/2010/main" val="3240859981"/>
      </p:ext>
    </p:extLst>
  </p:cSld>
  <p:clrMapOvr>
    <a:masterClrMapping/>
  </p:clrMapOvr>
</p:sld>
</file>

<file path=ppt/theme/theme1.xml><?xml version="1.0" encoding="utf-8"?>
<a:theme xmlns:a="http://schemas.openxmlformats.org/drawingml/2006/main" name="Skepast &amp; Puhkim">
  <a:themeElements>
    <a:clrScheme name="SkepastPuhkim">
      <a:dk1>
        <a:sysClr val="windowText" lastClr="000000"/>
      </a:dk1>
      <a:lt1>
        <a:sysClr val="window" lastClr="FFFFFF"/>
      </a:lt1>
      <a:dk2>
        <a:srgbClr val="44546A"/>
      </a:dk2>
      <a:lt2>
        <a:srgbClr val="E7E6E6"/>
      </a:lt2>
      <a:accent1>
        <a:srgbClr val="0060B0"/>
      </a:accent1>
      <a:accent2>
        <a:srgbClr val="FFCF00"/>
      </a:accent2>
      <a:accent3>
        <a:srgbClr val="00B16B"/>
      </a:accent3>
      <a:accent4>
        <a:srgbClr val="B2B2B2"/>
      </a:accent4>
      <a:accent5>
        <a:srgbClr val="F6921E"/>
      </a:accent5>
      <a:accent6>
        <a:srgbClr val="BED63A"/>
      </a:accent6>
      <a:hlink>
        <a:srgbClr val="0563C1"/>
      </a:hlink>
      <a:folHlink>
        <a:srgbClr val="954F72"/>
      </a:folHlink>
    </a:clrScheme>
    <a:fontScheme name="SkepastPuhkim">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PK-Powerpont-Template" id="{BF21D9B8-AC7D-42B9-B994-209EC8601514}" vid="{B7AEF8F8-432C-4920-87CE-FA250931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5EB2CADDDE5504590086FA16482AA13" ma:contentTypeVersion="10" ma:contentTypeDescription="Loo uus dokument" ma:contentTypeScope="" ma:versionID="85631626d4f5d345943d2bffedf8d564">
  <xsd:schema xmlns:xsd="http://www.w3.org/2001/XMLSchema" xmlns:xs="http://www.w3.org/2001/XMLSchema" xmlns:p="http://schemas.microsoft.com/office/2006/metadata/properties" xmlns:ns3="e8e5e0c4-bc44-4d84-b07b-1b97bdb72488" targetNamespace="http://schemas.microsoft.com/office/2006/metadata/properties" ma:root="true" ma:fieldsID="6b6f44b40bb1fbca356a49a402638635" ns3:_="">
    <xsd:import namespace="e8e5e0c4-bc44-4d84-b07b-1b97bdb7248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e5e0c4-bc44-4d84-b07b-1b97bdb724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23CA09-CE58-43F7-A3D0-CE68FBEC83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e5e0c4-bc44-4d84-b07b-1b97bdb724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4DD85E-F835-4DE8-AED3-CB7FA77D5291}">
  <ds:schemaRefs>
    <ds:schemaRef ds:uri="http://schemas.microsoft.com/sharepoint/v3/contenttype/forms"/>
  </ds:schemaRefs>
</ds:datastoreItem>
</file>

<file path=customXml/itemProps3.xml><?xml version="1.0" encoding="utf-8"?>
<ds:datastoreItem xmlns:ds="http://schemas.openxmlformats.org/officeDocument/2006/customXml" ds:itemID="{D227CE42-8CD8-445C-83A2-967670694BD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965</Words>
  <Application>Microsoft Office PowerPoint</Application>
  <PresentationFormat>Kohandatud</PresentationFormat>
  <Paragraphs>156</Paragraphs>
  <Slides>16</Slides>
  <Notes>0</Notes>
  <HiddenSlides>0</HiddenSlides>
  <MMClips>0</MMClips>
  <ScaleCrop>false</ScaleCrop>
  <HeadingPairs>
    <vt:vector size="6" baseType="variant">
      <vt:variant>
        <vt:lpstr>Kasutatud fondid</vt:lpstr>
      </vt:variant>
      <vt:variant>
        <vt:i4>4</vt:i4>
      </vt:variant>
      <vt:variant>
        <vt:lpstr>Kujundus</vt:lpstr>
      </vt:variant>
      <vt:variant>
        <vt:i4>1</vt:i4>
      </vt:variant>
      <vt:variant>
        <vt:lpstr>Slaidipealkirjad</vt:lpstr>
      </vt:variant>
      <vt:variant>
        <vt:i4>16</vt:i4>
      </vt:variant>
    </vt:vector>
  </HeadingPairs>
  <TitlesOfParts>
    <vt:vector size="21" baseType="lpstr">
      <vt:lpstr>Arial</vt:lpstr>
      <vt:lpstr>Wingdings</vt:lpstr>
      <vt:lpstr>Calibri</vt:lpstr>
      <vt:lpstr>Verdana</vt:lpstr>
      <vt:lpstr>Skepast &amp; Puhkim</vt:lpstr>
      <vt:lpstr>RIIGITEE 3 (E264) jõhvi-TARTU-VAlgA  KM 138,4-152,0 Tartu-nõo LÕIGU I KLASSI MAANTEE eelPROJEKT  KMH programmi avalik arutelu Veronika Verš  KMH juhtekspert  </vt:lpstr>
      <vt:lpstr>KMH protsess</vt:lpstr>
      <vt:lpstr>KMH algatamine ja eesmärk</vt:lpstr>
      <vt:lpstr>Kavandatav tegevus ja KMH ulatus</vt:lpstr>
      <vt:lpstr>Mõjutatav keskkond</vt:lpstr>
      <vt:lpstr>looduskaitse</vt:lpstr>
      <vt:lpstr>Kultuurimälestised</vt:lpstr>
      <vt:lpstr>Pärandkultuuri objektid</vt:lpstr>
      <vt:lpstr>Eeldatavad mõjuallikad</vt:lpstr>
      <vt:lpstr>Mõjutatavad keskkonnaelemendid</vt:lpstr>
      <vt:lpstr>uuringud</vt:lpstr>
      <vt:lpstr>Asjaomaste asutuste seisukohad KMH programmi kohta </vt:lpstr>
      <vt:lpstr>KMH programmi Avaliku väljapaneku ajal laekunud kirjad (1)</vt:lpstr>
      <vt:lpstr>KMH programmi Avaliku väljapaneku ajal laekunud kirjad (2) </vt:lpstr>
      <vt:lpstr>KMH eeldatav edasine Tegevuskava</vt:lpstr>
      <vt:lpstr>Tänan!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2020-06-09T09:04:30Z</dcterms:created>
  <dcterms:modified xsi:type="dcterms:W3CDTF">2022-03-11T08:02:53Z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0x01010045EB2CADDDE5504590086FA16482AA13</vt:lpwstr>
  </property>
</Properties>
</file>